
<file path=[Content_Types].xml><?xml version="1.0" encoding="utf-8"?>
<Types xmlns="http://schemas.openxmlformats.org/package/2006/content-types">
  <Default Extension="fntdata" ContentType="application/x-fontdata"/>
  <Default Extension="jpeg" ContentType="image/jpeg"/>
  <Default Extension="jp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19"/>
  </p:notesMasterIdLst>
  <p:sldIdLst>
    <p:sldId id="256" r:id="rId3"/>
    <p:sldId id="257" r:id="rId4"/>
    <p:sldId id="258" r:id="rId5"/>
    <p:sldId id="259" r:id="rId6"/>
    <p:sldId id="260" r:id="rId7"/>
    <p:sldId id="261" r:id="rId8"/>
    <p:sldId id="263" r:id="rId9"/>
    <p:sldId id="264" r:id="rId10"/>
    <p:sldId id="265" r:id="rId11"/>
    <p:sldId id="266" r:id="rId12"/>
    <p:sldId id="272" r:id="rId13"/>
    <p:sldId id="267" r:id="rId14"/>
    <p:sldId id="268" r:id="rId15"/>
    <p:sldId id="269" r:id="rId16"/>
    <p:sldId id="270" r:id="rId17"/>
    <p:sldId id="271" r:id="rId18"/>
  </p:sldIdLst>
  <p:sldSz cx="9144000" cy="6858000" type="screen4x3"/>
  <p:notesSz cx="6858000" cy="9144000"/>
  <p:embeddedFontLst>
    <p:embeddedFont>
      <p:font typeface="Barlow Light" panose="00000400000000000000" pitchFamily="2" charset="0"/>
      <p:regular r:id="rId20"/>
      <p:bold r:id="rId21"/>
      <p:italic r:id="rId22"/>
      <p:boldItalic r:id="rId23"/>
    </p:embeddedFont>
    <p:embeddedFont>
      <p:font typeface="Calibri" panose="020F0502020204030204" pitchFamily="34" charset="0"/>
      <p:regular r:id="rId24"/>
      <p:bold r:id="rId25"/>
      <p:italic r:id="rId26"/>
      <p:boldItalic r:id="rId27"/>
    </p:embeddedFont>
    <p:embeddedFont>
      <p:font typeface="Garamond" panose="02020404030301010803" pitchFamily="18" charset="0"/>
      <p:regular r:id="rId28"/>
      <p:bold r:id="rId29"/>
      <p:italic r:id="rId30"/>
      <p:boldItalic r:id="rId31"/>
    </p:embeddedFont>
    <p:embeddedFont>
      <p:font typeface="Tahoma" panose="020B0604030504040204" pitchFamily="34" charset="0"/>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hcn2mkgZ1oIkLH5sZHOJffcIfhp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0F40471-B036-411B-81E6-006040A5E973}">
  <a:tblStyle styleId="{A0F40471-B036-411B-81E6-006040A5E973}"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6055" autoAdjust="0"/>
  </p:normalViewPr>
  <p:slideViewPr>
    <p:cSldViewPr snapToGrid="0">
      <p:cViewPr>
        <p:scale>
          <a:sx n="105" d="100"/>
          <a:sy n="105" d="100"/>
        </p:scale>
        <p:origin x="564" y="6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 Type="http://schemas.openxmlformats.org/officeDocument/2006/relationships/slide" Target="slides/slide1.xml"/><Relationship Id="rId21" Type="http://schemas.openxmlformats.org/officeDocument/2006/relationships/font" Target="fonts/font2.fntdata"/><Relationship Id="rId34" Type="http://customschemas.google.com/relationships/presentationmetadata" Target="meta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media/media1.mp3>
</file>

<file path=ppt/media/media11.m4a>
</file>

<file path=ppt/media/media12.m4a>
</file>

<file path=ppt/media/media13.m4a>
</file>

<file path=ppt/media/media14.m4a>
</file>

<file path=ppt/media/media15.m4a>
</file>

<file path=ppt/media/media16.m4a>
</file>

<file path=ppt/media/media2.mp3>
</file>

<file path=ppt/media/media3.mp3>
</file>

<file path=ppt/media/media4.mp3>
</file>

<file path=ppt/media/media5.mp3>
</file>

<file path=ppt/media/media6.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4:notes"/>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SzPts val="1400"/>
              <a:buNone/>
            </a:pPr>
            <a:r>
              <a:rPr lang="en-US" sz="1200">
                <a:solidFill>
                  <a:srgbClr val="FFFFFF"/>
                </a:solidFill>
                <a:latin typeface="Calibri"/>
                <a:ea typeface="Calibri"/>
                <a:cs typeface="Calibri"/>
                <a:sym typeface="Calibri"/>
              </a:rPr>
              <a:t>2/18/2022</a:t>
            </a:r>
            <a:endParaRPr sz="1200">
              <a:solidFill>
                <a:srgbClr val="FFFFFF"/>
              </a:solidFill>
              <a:latin typeface="Calibri"/>
              <a:ea typeface="Calibri"/>
              <a:cs typeface="Calibri"/>
              <a:sym typeface="Calibri"/>
            </a:endParaRPr>
          </a:p>
        </p:txBody>
      </p:sp>
      <p:sp>
        <p:nvSpPr>
          <p:cNvPr id="198" name="Google Shape;198;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sz="1200">
                <a:solidFill>
                  <a:srgbClr val="FFFFFF"/>
                </a:solidFill>
                <a:latin typeface="Calibri"/>
                <a:ea typeface="Calibri"/>
                <a:cs typeface="Calibri"/>
                <a:sym typeface="Calibri"/>
              </a:rPr>
              <a:t>1</a:t>
            </a:fld>
            <a:endParaRPr sz="1200">
              <a:solidFill>
                <a:srgbClr val="FFFFFF"/>
              </a:solidFill>
              <a:latin typeface="Calibri"/>
              <a:ea typeface="Calibri"/>
              <a:cs typeface="Calibri"/>
              <a:sym typeface="Calibri"/>
            </a:endParaRPr>
          </a:p>
        </p:txBody>
      </p:sp>
      <p:sp>
        <p:nvSpPr>
          <p:cNvPr id="199" name="Google Shape;199;p4:notes"/>
          <p:cNvSpPr txBox="1"/>
          <p:nvPr/>
        </p:nvSpPr>
        <p:spPr>
          <a:xfrm>
            <a:off x="3884613" y="8685213"/>
            <a:ext cx="2971800" cy="4572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1</a:t>
            </a:fld>
            <a:endParaRPr sz="1200" b="0" i="0" u="none" strike="noStrike" cap="none">
              <a:solidFill>
                <a:srgbClr val="000000"/>
              </a:solidFill>
              <a:latin typeface="Arial"/>
              <a:ea typeface="Arial"/>
              <a:cs typeface="Arial"/>
              <a:sym typeface="Arial"/>
            </a:endParaRPr>
          </a:p>
        </p:txBody>
      </p:sp>
      <p:sp>
        <p:nvSpPr>
          <p:cNvPr id="200" name="Google Shape;200;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w="9525" cap="flat" cmpd="sng">
            <a:solidFill>
              <a:srgbClr val="000000"/>
            </a:solidFill>
            <a:prstDash val="solid"/>
            <a:miter lim="800000"/>
            <a:headEnd type="none" w="sm" len="sm"/>
            <a:tailEnd type="none" w="sm" len="sm"/>
          </a:ln>
        </p:spPr>
      </p:sp>
      <p:sp>
        <p:nvSpPr>
          <p:cNvPr id="201" name="Google Shape;201;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1400"/>
              <a:buNone/>
            </a:pPr>
            <a:endParaRPr>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11ce9261ae9_1_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4" name="Google Shape;484;g11ce9261ae9_1_5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US" dirty="0"/>
              <a:t>During tracking, the regular running of the system, range data for each tag is periodically sent from the anchors to the raspberry pi. How frequently is up to the administrator; typically every half-hour is more than often enough.</a:t>
            </a:r>
          </a:p>
          <a:p>
            <a:pPr marL="0" lvl="0" indent="0" algn="l" rtl="0">
              <a:spcBef>
                <a:spcPts val="360"/>
              </a:spcBef>
              <a:spcAft>
                <a:spcPts val="0"/>
              </a:spcAft>
              <a:buNone/>
            </a:pPr>
            <a:r>
              <a:rPr lang="en-US" dirty="0"/>
              <a:t>The trained classifier is loaded, predicts which room the tag is in based on its range data, and uploads the time, the tag’s id and its prediction to a DynamoDB database hosted on the AWS server.</a:t>
            </a:r>
          </a:p>
          <a:p>
            <a:pPr marL="0" lvl="0" indent="0" algn="l" rtl="0">
              <a:spcBef>
                <a:spcPts val="360"/>
              </a:spcBef>
              <a:spcAft>
                <a:spcPts val="0"/>
              </a:spcAft>
              <a:buNone/>
            </a:pPr>
            <a:r>
              <a:rPr lang="en-US" dirty="0"/>
              <a:t>When a user wishes to know where an item is, they simply use the app to select and refresh the item in question. The ap queries the database for the latest location of the item and prints the result.</a:t>
            </a:r>
            <a:endParaRPr dirty="0"/>
          </a:p>
        </p:txBody>
      </p:sp>
      <p:sp>
        <p:nvSpPr>
          <p:cNvPr id="485" name="Google Shape;485;g11ce9261ae9_1_54: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r>
              <a:rPr lang="en-US" dirty="0"/>
              <a:t>A typical approach to creating this type of tracking system would involve creating a floorplan, then using trigonometry to find the coordinates of a tag in the environment based on its range data, and finally determining the location by comparing these coordinates to the floorplan. Creating the tools to enable the user to make this floorplan would add considerable complexity and size to the system, and it would require them to measure every wall of their space. Furthermore, distortion from the signal passing though the walls would likely increase the apparent distance between a tag and all anchors, leading to inaccurate locations, possibly locations which cannot be mapped to the floorplan. (Admittedly the use of UWB would mitigate this issue, as it is good at cutting through walls without distortion, but problems could still arise).</a:t>
            </a:r>
          </a:p>
          <a:p>
            <a:pPr marL="0" indent="0"/>
            <a:r>
              <a:rPr lang="en-US" dirty="0"/>
              <a:t>Using machine learning, there is no need for a floorplan nor the complex app to create one, and the distortion issue is bypassed entirely. As long as the distortion is relatively consistent, it will not matter; the classifier will learn to expect it and predict accordingly.</a:t>
            </a:r>
          </a:p>
          <a:p>
            <a:pPr marL="0" indent="0"/>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689503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11cea6fc9d8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11cea6fc9d8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93" name="Google Shape;493;g11cea6fc9d8_0_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d206234545_1_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2" name="Google Shape;502;gd206234545_1_5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03" name="Google Shape;503;gd206234545_1_5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12ffd8acb64_0_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2ffd8acb64_0_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13" name="Google Shape;513;g12ffd8acb64_0_1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1ce9261ae9_1_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1ce9261ae9_1_4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25" name="Google Shape;525;g11ce9261ae9_1_4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d206234545_1_2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2" name="Google Shape;532;gd206234545_1_2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533" name="Google Shape;533;gd206234545_1_2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16</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08" name="Google Shape;208;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20" name="Google Shape;220;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d206234545_1_3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6" name="Google Shape;256;gd206234545_1_3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57" name="Google Shape;257;gd206234545_1_3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d206234545_1_2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7" name="Google Shape;267;gd206234545_1_2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68" name="Google Shape;268;gd206234545_1_22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d206234545_1_6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9" name="Google Shape;279;gd206234545_1_6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280" name="Google Shape;280;gd206234545_1_6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11ce9261ae9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11ce9261ae9_1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US" dirty="0"/>
              <a:t>One of Fulcrum’s core functionalities is allowing users to quickly and easily find items which move from place to place, such as lab equipment, laptops, or important office supplies. This tracking is accomplished with range sensing technology, and the hardware which makes it possible is the ESP32 Board.</a:t>
            </a:r>
          </a:p>
          <a:p>
            <a:pPr marL="0" lvl="0" indent="0" algn="l" rtl="0">
              <a:spcBef>
                <a:spcPts val="360"/>
              </a:spcBef>
              <a:spcAft>
                <a:spcPts val="0"/>
              </a:spcAft>
              <a:buNone/>
            </a:pPr>
            <a:r>
              <a:rPr lang="en-US" dirty="0"/>
              <a:t>The ESP32 board contains the DW1000, an Ultra Wideband transceiver chip. Each DW1000 chip can send out signals which are received by the other chips; based on the delay between sending the signal and receiving a response, each chip can calculate how far away the others are.</a:t>
            </a:r>
          </a:p>
          <a:p>
            <a:pPr marL="0" lvl="0" indent="0" algn="l" rtl="0">
              <a:spcBef>
                <a:spcPts val="360"/>
              </a:spcBef>
              <a:spcAft>
                <a:spcPts val="0"/>
              </a:spcAft>
              <a:buNone/>
            </a:pPr>
            <a:r>
              <a:rPr lang="en-US" dirty="0"/>
              <a:t>Rather than a continuous signal, Ultra Wideband consists of short pulses (which translate to a large bandwidth, hence the name). Range sensing using Ultra Wideband signals is more precise and requires less power than range sensing using Bluetooth or </a:t>
            </a:r>
            <a:r>
              <a:rPr lang="en-US" dirty="0" err="1"/>
              <a:t>WiFi</a:t>
            </a:r>
            <a:r>
              <a:rPr lang="en-US" dirty="0"/>
              <a:t>.</a:t>
            </a:r>
          </a:p>
          <a:p>
            <a:pPr marL="0" lvl="0" indent="0" algn="l" rtl="0">
              <a:spcBef>
                <a:spcPts val="360"/>
              </a:spcBef>
              <a:spcAft>
                <a:spcPts val="0"/>
              </a:spcAft>
              <a:buNone/>
            </a:pPr>
            <a:r>
              <a:rPr lang="en-US" dirty="0"/>
              <a:t>To communicate with the chip, we use the DW1000 Library, which contains </a:t>
            </a:r>
            <a:r>
              <a:rPr lang="en-US" sz="1200" dirty="0"/>
              <a:t>functions to find the addresses and ranges of other active ESP32 Boards in the area.</a:t>
            </a:r>
          </a:p>
          <a:p>
            <a:pPr marL="0" lvl="0" indent="0" algn="l" rtl="0">
              <a:spcBef>
                <a:spcPts val="360"/>
              </a:spcBef>
              <a:spcAft>
                <a:spcPts val="0"/>
              </a:spcAft>
              <a:buNone/>
            </a:pPr>
            <a:endParaRPr lang="en-US" dirty="0"/>
          </a:p>
        </p:txBody>
      </p:sp>
      <p:sp>
        <p:nvSpPr>
          <p:cNvPr id="445" name="Google Shape;445;g11ce9261ae9_1_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11ce9261ae9_1_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1ce9261ae9_1_2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US" dirty="0"/>
              <a:t>Our system consists of two types of chip: Anchors and Tags. Both types are ESP32 Boards; they differ only in the software they run.</a:t>
            </a:r>
          </a:p>
          <a:p>
            <a:pPr marL="0" lvl="0" indent="0" algn="l" rtl="0">
              <a:spcBef>
                <a:spcPts val="360"/>
              </a:spcBef>
              <a:spcAft>
                <a:spcPts val="0"/>
              </a:spcAft>
              <a:buNone/>
            </a:pPr>
            <a:r>
              <a:rPr lang="en-US" dirty="0"/>
              <a:t>Anchors are stationary; the number of anchors needed is determined by the size of the area you wish to track. The necessary anchor density varies from location to location, depending on the construction of the walls and other sources of interference.</a:t>
            </a:r>
          </a:p>
          <a:p>
            <a:pPr marL="0" lvl="0" indent="0" algn="l" rtl="0">
              <a:spcBef>
                <a:spcPts val="360"/>
              </a:spcBef>
              <a:spcAft>
                <a:spcPts val="0"/>
              </a:spcAft>
              <a:buNone/>
            </a:pPr>
            <a:r>
              <a:rPr lang="en-US" dirty="0"/>
              <a:t>The tags are mobile; each tag is associated with an item you wish to track.</a:t>
            </a:r>
          </a:p>
          <a:p>
            <a:pPr marL="0" lvl="0" indent="0" algn="l" rtl="0">
              <a:spcBef>
                <a:spcPts val="360"/>
              </a:spcBef>
              <a:spcAft>
                <a:spcPts val="0"/>
              </a:spcAft>
              <a:buNone/>
            </a:pPr>
            <a:r>
              <a:rPr lang="en-US" dirty="0"/>
              <a:t>Each anchor receives the range data of all tags and then transmits that information via MQTT to the Raspberry Pi for processing.</a:t>
            </a:r>
            <a:endParaRPr dirty="0"/>
          </a:p>
        </p:txBody>
      </p:sp>
      <p:sp>
        <p:nvSpPr>
          <p:cNvPr id="455" name="Google Shape;455;g11ce9261ae9_1_21: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11ce9261ae9_1_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11ce9261ae9_1_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US" dirty="0"/>
              <a:t>The Fulcrum tracking system has two phases: a set-up phase called Training, and the running phase, called Tracking.</a:t>
            </a:r>
          </a:p>
          <a:p>
            <a:pPr marL="0" lvl="0" indent="0" algn="l" rtl="0">
              <a:spcBef>
                <a:spcPts val="360"/>
              </a:spcBef>
              <a:spcAft>
                <a:spcPts val="0"/>
              </a:spcAft>
              <a:buNone/>
            </a:pPr>
            <a:r>
              <a:rPr lang="en-US" dirty="0"/>
              <a:t>During training, the anchors are set up. In each distinct space in the area of interest (room 1, room 2, lab, conference room A; however your organization designates your spaces). In each space, a selected tag is moved around. Every two seconds, range data for that tag is sent by the anchors to the raspberry pi, which saves the data a CSV file. The result is a set of CSV files, one for each room, filled with range data characteristic of that room.</a:t>
            </a:r>
          </a:p>
          <a:p>
            <a:pPr marL="0" lvl="0" indent="0" algn="l" rtl="0">
              <a:spcBef>
                <a:spcPts val="360"/>
              </a:spcBef>
              <a:spcAft>
                <a:spcPts val="0"/>
              </a:spcAft>
              <a:buNone/>
            </a:pPr>
            <a:r>
              <a:rPr lang="en-US" dirty="0"/>
              <a:t>The raspberry Pi then trains a </a:t>
            </a:r>
            <a:r>
              <a:rPr lang="en-US" dirty="0" err="1"/>
              <a:t>randomForest</a:t>
            </a:r>
            <a:r>
              <a:rPr lang="en-US" dirty="0"/>
              <a:t> classifier on those CSV files.</a:t>
            </a:r>
          </a:p>
          <a:p>
            <a:pPr marL="0" lvl="0" indent="0" algn="l" rtl="0">
              <a:spcBef>
                <a:spcPts val="360"/>
              </a:spcBef>
              <a:spcAft>
                <a:spcPts val="0"/>
              </a:spcAft>
              <a:buNone/>
            </a:pPr>
            <a:r>
              <a:rPr lang="en-US" dirty="0"/>
              <a:t>The </a:t>
            </a:r>
            <a:r>
              <a:rPr lang="en-US" dirty="0" err="1"/>
              <a:t>randomForest</a:t>
            </a:r>
            <a:r>
              <a:rPr lang="en-US" dirty="0"/>
              <a:t> </a:t>
            </a:r>
            <a:r>
              <a:rPr lang="en-US" dirty="0" err="1"/>
              <a:t>classfier</a:t>
            </a:r>
            <a:r>
              <a:rPr lang="en-US" dirty="0"/>
              <a:t> was chosen because it is fast to train and lightweight; a more complex machine learning solution was unnecessary given the simplicity of the data.</a:t>
            </a:r>
            <a:endParaRPr dirty="0"/>
          </a:p>
        </p:txBody>
      </p:sp>
      <p:sp>
        <p:nvSpPr>
          <p:cNvPr id="477" name="Google Shape;477;g11ce9261ae9_1_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18"/>
        <p:cNvGrpSpPr/>
        <p:nvPr/>
      </p:nvGrpSpPr>
      <p:grpSpPr>
        <a:xfrm>
          <a:off x="0" y="0"/>
          <a:ext cx="0" cy="0"/>
          <a:chOff x="0" y="0"/>
          <a:chExt cx="0" cy="0"/>
        </a:xfrm>
      </p:grpSpPr>
      <p:sp>
        <p:nvSpPr>
          <p:cNvPr id="19" name="Google Shape;19;p9"/>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20" name="Google Shape;20;p9"/>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21" name="Google Shape;21;p9"/>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22" name="Google Shape;22;p9"/>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sp>
        <p:nvSpPr>
          <p:cNvPr id="23" name="Google Shape;23;p9"/>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9"/>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Title and Vertical Text" type="vertTx">
  <p:cSld name="VERTICAL_TEXT">
    <p:spTree>
      <p:nvGrpSpPr>
        <p:cNvPr id="1" name="Shape 103"/>
        <p:cNvGrpSpPr/>
        <p:nvPr/>
      </p:nvGrpSpPr>
      <p:grpSpPr>
        <a:xfrm>
          <a:off x="0" y="0"/>
          <a:ext cx="0" cy="0"/>
          <a:chOff x="0" y="0"/>
          <a:chExt cx="0" cy="0"/>
        </a:xfrm>
      </p:grpSpPr>
      <p:sp>
        <p:nvSpPr>
          <p:cNvPr id="104" name="Google Shape;104;p31"/>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105" name="Google Shape;105;p31"/>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106" name="Google Shape;106;p31"/>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107" name="Google Shape;107;p31"/>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sp>
        <p:nvSpPr>
          <p:cNvPr id="108" name="Google Shape;108;p31"/>
          <p:cNvSpPr txBox="1">
            <a:spLocks noGrp="1"/>
          </p:cNvSpPr>
          <p:nvPr>
            <p:ph type="title"/>
          </p:nvPr>
        </p:nvSpPr>
        <p:spPr>
          <a:xfrm>
            <a:off x="228600" y="152400"/>
            <a:ext cx="8609013" cy="1065213"/>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31"/>
          <p:cNvSpPr txBox="1">
            <a:spLocks noGrp="1"/>
          </p:cNvSpPr>
          <p:nvPr>
            <p:ph type="body" idx="1"/>
          </p:nvPr>
        </p:nvSpPr>
        <p:spPr>
          <a:xfrm rot="5400000">
            <a:off x="1916113" y="-788987"/>
            <a:ext cx="5233988" cy="8609013"/>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600"/>
              </a:spcBef>
              <a:spcAft>
                <a:spcPts val="0"/>
              </a:spcAft>
              <a:buSzPts val="1400"/>
              <a:buNone/>
              <a:defRPr/>
            </a:lvl1pPr>
            <a:lvl2pPr marL="914400" lvl="1" indent="-228600" algn="l">
              <a:lnSpc>
                <a:spcPct val="100000"/>
              </a:lnSpc>
              <a:spcBef>
                <a:spcPts val="550"/>
              </a:spcBef>
              <a:spcAft>
                <a:spcPts val="0"/>
              </a:spcAft>
              <a:buSzPts val="1400"/>
              <a:buNone/>
              <a:defRPr/>
            </a:lvl2pPr>
            <a:lvl3pPr marL="1371600" lvl="2" indent="-228600" algn="l">
              <a:lnSpc>
                <a:spcPct val="100000"/>
              </a:lnSpc>
              <a:spcBef>
                <a:spcPts val="500"/>
              </a:spcBef>
              <a:spcAft>
                <a:spcPts val="0"/>
              </a:spcAft>
              <a:buSzPts val="1400"/>
              <a:buNone/>
              <a:defRPr/>
            </a:lvl3pPr>
            <a:lvl4pPr marL="1828800" lvl="3" indent="-228600" algn="l">
              <a:lnSpc>
                <a:spcPct val="100000"/>
              </a:lnSpc>
              <a:spcBef>
                <a:spcPts val="450"/>
              </a:spcBef>
              <a:spcAft>
                <a:spcPts val="0"/>
              </a:spcAft>
              <a:buSzPts val="1400"/>
              <a:buNone/>
              <a:defRPr/>
            </a:lvl4pPr>
            <a:lvl5pPr marL="2286000" lvl="4" indent="-228600" algn="l">
              <a:lnSpc>
                <a:spcPct val="100000"/>
              </a:lnSpc>
              <a:spcBef>
                <a:spcPts val="400"/>
              </a:spcBef>
              <a:spcAft>
                <a:spcPts val="0"/>
              </a:spcAft>
              <a:buSzPts val="1400"/>
              <a:buNone/>
              <a:defRPr/>
            </a:lvl5pPr>
            <a:lvl6pPr marL="2743200" lvl="5" indent="-228600" algn="l">
              <a:lnSpc>
                <a:spcPct val="100000"/>
              </a:lnSpc>
              <a:spcBef>
                <a:spcPts val="400"/>
              </a:spcBef>
              <a:spcAft>
                <a:spcPts val="0"/>
              </a:spcAft>
              <a:buSzPts val="1400"/>
              <a:buNone/>
              <a:defRPr/>
            </a:lvl6pPr>
            <a:lvl7pPr marL="3200400" lvl="6" indent="-228600" algn="l">
              <a:lnSpc>
                <a:spcPct val="100000"/>
              </a:lnSpc>
              <a:spcBef>
                <a:spcPts val="400"/>
              </a:spcBef>
              <a:spcAft>
                <a:spcPts val="0"/>
              </a:spcAft>
              <a:buSzPts val="1400"/>
              <a:buNone/>
              <a:defRPr/>
            </a:lvl7pPr>
            <a:lvl8pPr marL="3657600" lvl="7" indent="-228600" algn="l">
              <a:lnSpc>
                <a:spcPct val="100000"/>
              </a:lnSpc>
              <a:spcBef>
                <a:spcPts val="400"/>
              </a:spcBef>
              <a:spcAft>
                <a:spcPts val="0"/>
              </a:spcAft>
              <a:buSzPts val="1400"/>
              <a:buNone/>
              <a:defRPr/>
            </a:lvl8pPr>
            <a:lvl9pPr marL="4114800" lvl="8" indent="-228600" algn="l">
              <a:lnSpc>
                <a:spcPct val="100000"/>
              </a:lnSpc>
              <a:spcBef>
                <a:spcPts val="400"/>
              </a:spcBef>
              <a:spcAft>
                <a:spcPts val="0"/>
              </a:spcAft>
              <a:buSzPts val="1400"/>
              <a:buNone/>
              <a:defRPr/>
            </a:lvl9pPr>
          </a:lstStyle>
          <a:p>
            <a:endParaRPr/>
          </a:p>
        </p:txBody>
      </p:sp>
      <p:sp>
        <p:nvSpPr>
          <p:cNvPr id="110" name="Google Shape;110;p31"/>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31"/>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12"/>
        <p:cNvGrpSpPr/>
        <p:nvPr/>
      </p:nvGrpSpPr>
      <p:grpSpPr>
        <a:xfrm>
          <a:off x="0" y="0"/>
          <a:ext cx="0" cy="0"/>
          <a:chOff x="0" y="0"/>
          <a:chExt cx="0" cy="0"/>
        </a:xfrm>
      </p:grpSpPr>
      <p:sp>
        <p:nvSpPr>
          <p:cNvPr id="113" name="Google Shape;113;p32"/>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114" name="Google Shape;114;p32"/>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115" name="Google Shape;115;p32"/>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116" name="Google Shape;116;p32"/>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sp>
        <p:nvSpPr>
          <p:cNvPr id="117" name="Google Shape;117;p32"/>
          <p:cNvSpPr txBox="1">
            <a:spLocks noGrp="1"/>
          </p:cNvSpPr>
          <p:nvPr>
            <p:ph type="title"/>
          </p:nvPr>
        </p:nvSpPr>
        <p:spPr>
          <a:xfrm rot="5400000">
            <a:off x="4772025" y="2066925"/>
            <a:ext cx="5980113" cy="2151063"/>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32"/>
          <p:cNvSpPr txBox="1">
            <a:spLocks noGrp="1"/>
          </p:cNvSpPr>
          <p:nvPr>
            <p:ph type="body" idx="1"/>
          </p:nvPr>
        </p:nvSpPr>
        <p:spPr>
          <a:xfrm rot="5400000">
            <a:off x="391319" y="-10319"/>
            <a:ext cx="5980113" cy="6305550"/>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600"/>
              </a:spcBef>
              <a:spcAft>
                <a:spcPts val="0"/>
              </a:spcAft>
              <a:buSzPts val="1400"/>
              <a:buNone/>
              <a:defRPr/>
            </a:lvl1pPr>
            <a:lvl2pPr marL="914400" lvl="1" indent="-228600" algn="l">
              <a:lnSpc>
                <a:spcPct val="100000"/>
              </a:lnSpc>
              <a:spcBef>
                <a:spcPts val="550"/>
              </a:spcBef>
              <a:spcAft>
                <a:spcPts val="0"/>
              </a:spcAft>
              <a:buSzPts val="1400"/>
              <a:buNone/>
              <a:defRPr/>
            </a:lvl2pPr>
            <a:lvl3pPr marL="1371600" lvl="2" indent="-228600" algn="l">
              <a:lnSpc>
                <a:spcPct val="100000"/>
              </a:lnSpc>
              <a:spcBef>
                <a:spcPts val="500"/>
              </a:spcBef>
              <a:spcAft>
                <a:spcPts val="0"/>
              </a:spcAft>
              <a:buSzPts val="1400"/>
              <a:buNone/>
              <a:defRPr/>
            </a:lvl3pPr>
            <a:lvl4pPr marL="1828800" lvl="3" indent="-228600" algn="l">
              <a:lnSpc>
                <a:spcPct val="100000"/>
              </a:lnSpc>
              <a:spcBef>
                <a:spcPts val="450"/>
              </a:spcBef>
              <a:spcAft>
                <a:spcPts val="0"/>
              </a:spcAft>
              <a:buSzPts val="1400"/>
              <a:buNone/>
              <a:defRPr/>
            </a:lvl4pPr>
            <a:lvl5pPr marL="2286000" lvl="4" indent="-228600" algn="l">
              <a:lnSpc>
                <a:spcPct val="100000"/>
              </a:lnSpc>
              <a:spcBef>
                <a:spcPts val="400"/>
              </a:spcBef>
              <a:spcAft>
                <a:spcPts val="0"/>
              </a:spcAft>
              <a:buSzPts val="1400"/>
              <a:buNone/>
              <a:defRPr/>
            </a:lvl5pPr>
            <a:lvl6pPr marL="2743200" lvl="5" indent="-228600" algn="l">
              <a:lnSpc>
                <a:spcPct val="100000"/>
              </a:lnSpc>
              <a:spcBef>
                <a:spcPts val="400"/>
              </a:spcBef>
              <a:spcAft>
                <a:spcPts val="0"/>
              </a:spcAft>
              <a:buSzPts val="1400"/>
              <a:buNone/>
              <a:defRPr/>
            </a:lvl6pPr>
            <a:lvl7pPr marL="3200400" lvl="6" indent="-228600" algn="l">
              <a:lnSpc>
                <a:spcPct val="100000"/>
              </a:lnSpc>
              <a:spcBef>
                <a:spcPts val="400"/>
              </a:spcBef>
              <a:spcAft>
                <a:spcPts val="0"/>
              </a:spcAft>
              <a:buSzPts val="1400"/>
              <a:buNone/>
              <a:defRPr/>
            </a:lvl7pPr>
            <a:lvl8pPr marL="3657600" lvl="7" indent="-228600" algn="l">
              <a:lnSpc>
                <a:spcPct val="100000"/>
              </a:lnSpc>
              <a:spcBef>
                <a:spcPts val="400"/>
              </a:spcBef>
              <a:spcAft>
                <a:spcPts val="0"/>
              </a:spcAft>
              <a:buSzPts val="1400"/>
              <a:buNone/>
              <a:defRPr/>
            </a:lvl8pPr>
            <a:lvl9pPr marL="4114800" lvl="8" indent="-228600" algn="l">
              <a:lnSpc>
                <a:spcPct val="100000"/>
              </a:lnSpc>
              <a:spcBef>
                <a:spcPts val="400"/>
              </a:spcBef>
              <a:spcAft>
                <a:spcPts val="0"/>
              </a:spcAft>
              <a:buSzPts val="1400"/>
              <a:buNone/>
              <a:defRPr/>
            </a:lvl9pPr>
          </a:lstStyle>
          <a:p>
            <a:endParaRPr/>
          </a:p>
        </p:txBody>
      </p:sp>
      <p:sp>
        <p:nvSpPr>
          <p:cNvPr id="119" name="Google Shape;119;p32"/>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p32"/>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3"/>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0" name="Google Shape;130;p13"/>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1"/>
        <p:cNvGrpSpPr/>
        <p:nvPr/>
      </p:nvGrpSpPr>
      <p:grpSpPr>
        <a:xfrm>
          <a:off x="0" y="0"/>
          <a:ext cx="0" cy="0"/>
          <a:chOff x="0" y="0"/>
          <a:chExt cx="0" cy="0"/>
        </a:xfrm>
      </p:grpSpPr>
      <p:sp>
        <p:nvSpPr>
          <p:cNvPr id="132" name="Google Shape;132;p11"/>
          <p:cNvSpPr txBox="1">
            <a:spLocks noGrp="1"/>
          </p:cNvSpPr>
          <p:nvPr>
            <p:ph type="title"/>
          </p:nvPr>
        </p:nvSpPr>
        <p:spPr>
          <a:xfrm>
            <a:off x="228600" y="190500"/>
            <a:ext cx="8610600" cy="10668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11"/>
          <p:cNvSpPr txBox="1">
            <a:spLocks noGrp="1"/>
          </p:cNvSpPr>
          <p:nvPr>
            <p:ph type="body" idx="1"/>
          </p:nvPr>
        </p:nvSpPr>
        <p:spPr>
          <a:xfrm>
            <a:off x="228600" y="997527"/>
            <a:ext cx="8610600" cy="5193723"/>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134" name="Google Shape;134;p1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11"/>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6"/>
        <p:cNvGrpSpPr/>
        <p:nvPr/>
      </p:nvGrpSpPr>
      <p:grpSpPr>
        <a:xfrm>
          <a:off x="0" y="0"/>
          <a:ext cx="0" cy="0"/>
          <a:chOff x="0" y="0"/>
          <a:chExt cx="0" cy="0"/>
        </a:xfrm>
      </p:grpSpPr>
      <p:sp>
        <p:nvSpPr>
          <p:cNvPr id="137" name="Google Shape;137;p12"/>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12"/>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00"/>
              </a:spcBef>
              <a:spcAft>
                <a:spcPts val="0"/>
              </a:spcAft>
              <a:buSzPts val="1300"/>
              <a:buNone/>
              <a:defRPr sz="2000"/>
            </a:lvl1pPr>
            <a:lvl2pPr marL="914400" lvl="1" indent="-228600" algn="l">
              <a:lnSpc>
                <a:spcPct val="100000"/>
              </a:lnSpc>
              <a:spcBef>
                <a:spcPts val="360"/>
              </a:spcBef>
              <a:spcAft>
                <a:spcPts val="0"/>
              </a:spcAft>
              <a:buSzPts val="1080"/>
              <a:buNone/>
              <a:defRPr sz="1800"/>
            </a:lvl2pPr>
            <a:lvl3pPr marL="1371600" lvl="2" indent="-228600" algn="l">
              <a:lnSpc>
                <a:spcPct val="100000"/>
              </a:lnSpc>
              <a:spcBef>
                <a:spcPts val="320"/>
              </a:spcBef>
              <a:spcAft>
                <a:spcPts val="0"/>
              </a:spcAft>
              <a:buSzPts val="1040"/>
              <a:buNone/>
              <a:defRPr sz="1600"/>
            </a:lvl3pPr>
            <a:lvl4pPr marL="1828800" lvl="3" indent="-228600" algn="l">
              <a:lnSpc>
                <a:spcPct val="100000"/>
              </a:lnSpc>
              <a:spcBef>
                <a:spcPts val="280"/>
              </a:spcBef>
              <a:spcAft>
                <a:spcPts val="0"/>
              </a:spcAft>
              <a:buSzPts val="980"/>
              <a:buNone/>
              <a:defRPr sz="1400"/>
            </a:lvl4pPr>
            <a:lvl5pPr marL="2286000" lvl="4" indent="-228600" algn="l">
              <a:lnSpc>
                <a:spcPct val="100000"/>
              </a:lnSpc>
              <a:spcBef>
                <a:spcPts val="280"/>
              </a:spcBef>
              <a:spcAft>
                <a:spcPts val="0"/>
              </a:spcAft>
              <a:buSzPts val="1050"/>
              <a:buNone/>
              <a:defRPr sz="1400"/>
            </a:lvl5pPr>
            <a:lvl6pPr marL="2743200" lvl="5" indent="-228600" algn="l">
              <a:lnSpc>
                <a:spcPct val="100000"/>
              </a:lnSpc>
              <a:spcBef>
                <a:spcPts val="280"/>
              </a:spcBef>
              <a:spcAft>
                <a:spcPts val="0"/>
              </a:spcAft>
              <a:buSzPts val="1050"/>
              <a:buNone/>
              <a:defRPr sz="1400"/>
            </a:lvl6pPr>
            <a:lvl7pPr marL="3200400" lvl="6" indent="-228600" algn="l">
              <a:lnSpc>
                <a:spcPct val="100000"/>
              </a:lnSpc>
              <a:spcBef>
                <a:spcPts val="280"/>
              </a:spcBef>
              <a:spcAft>
                <a:spcPts val="0"/>
              </a:spcAft>
              <a:buSzPts val="1050"/>
              <a:buNone/>
              <a:defRPr sz="1400"/>
            </a:lvl7pPr>
            <a:lvl8pPr marL="3657600" lvl="7" indent="-228600" algn="l">
              <a:lnSpc>
                <a:spcPct val="100000"/>
              </a:lnSpc>
              <a:spcBef>
                <a:spcPts val="280"/>
              </a:spcBef>
              <a:spcAft>
                <a:spcPts val="0"/>
              </a:spcAft>
              <a:buSzPts val="1050"/>
              <a:buNone/>
              <a:defRPr sz="1400"/>
            </a:lvl8pPr>
            <a:lvl9pPr marL="4114800" lvl="8" indent="-228600" algn="l">
              <a:lnSpc>
                <a:spcPct val="100000"/>
              </a:lnSpc>
              <a:spcBef>
                <a:spcPts val="280"/>
              </a:spcBef>
              <a:spcAft>
                <a:spcPts val="0"/>
              </a:spcAft>
              <a:buSzPts val="1050"/>
              <a:buNone/>
              <a:defRPr sz="1400"/>
            </a:lvl9pPr>
          </a:lstStyle>
          <a:p>
            <a:endParaRPr/>
          </a:p>
        </p:txBody>
      </p:sp>
      <p:sp>
        <p:nvSpPr>
          <p:cNvPr id="139" name="Google Shape;139;p12"/>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0" name="Google Shape;140;p12"/>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41"/>
        <p:cNvGrpSpPr/>
        <p:nvPr/>
      </p:nvGrpSpPr>
      <p:grpSpPr>
        <a:xfrm>
          <a:off x="0" y="0"/>
          <a:ext cx="0" cy="0"/>
          <a:chOff x="0" y="0"/>
          <a:chExt cx="0" cy="0"/>
        </a:xfrm>
      </p:grpSpPr>
      <p:sp>
        <p:nvSpPr>
          <p:cNvPr id="142" name="Google Shape;142;p14"/>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400" cap="flat" cmpd="sng">
            <a:solidFill>
              <a:schemeClr val="accent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143" name="Google Shape;143;p14"/>
          <p:cNvCxnSpPr/>
          <p:nvPr/>
        </p:nvCxnSpPr>
        <p:spPr>
          <a:xfrm>
            <a:off x="457200" y="3371850"/>
            <a:ext cx="8229600" cy="0"/>
          </a:xfrm>
          <a:prstGeom prst="straightConnector1">
            <a:avLst/>
          </a:prstGeom>
          <a:noFill/>
          <a:ln w="19050" cap="flat" cmpd="sng">
            <a:solidFill>
              <a:schemeClr val="accent1"/>
            </a:solidFill>
            <a:prstDash val="solid"/>
            <a:round/>
            <a:headEnd type="none" w="sm" len="sm"/>
            <a:tailEnd type="none" w="sm" len="sm"/>
          </a:ln>
        </p:spPr>
      </p:cxnSp>
      <p:cxnSp>
        <p:nvCxnSpPr>
          <p:cNvPr id="144" name="Google Shape;144;p14"/>
          <p:cNvCxnSpPr/>
          <p:nvPr/>
        </p:nvCxnSpPr>
        <p:spPr>
          <a:xfrm>
            <a:off x="8686800" y="2457450"/>
            <a:ext cx="0" cy="914400"/>
          </a:xfrm>
          <a:prstGeom prst="straightConnector1">
            <a:avLst/>
          </a:prstGeom>
          <a:noFill/>
          <a:ln w="25400" cap="flat" cmpd="sng">
            <a:solidFill>
              <a:schemeClr val="accent1"/>
            </a:solidFill>
            <a:prstDash val="solid"/>
            <a:round/>
            <a:headEnd type="none" w="sm" len="sm"/>
            <a:tailEnd type="none" w="sm" len="sm"/>
          </a:ln>
        </p:spPr>
      </p:cxnSp>
      <p:sp>
        <p:nvSpPr>
          <p:cNvPr id="145" name="Google Shape;145;p14"/>
          <p:cNvSpPr txBox="1">
            <a:spLocks noGrp="1"/>
          </p:cNvSpPr>
          <p:nvPr>
            <p:ph type="ctrTitle"/>
          </p:nvPr>
        </p:nvSpPr>
        <p:spPr>
          <a:xfrm>
            <a:off x="685800" y="1524000"/>
            <a:ext cx="7924800" cy="17526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6" name="Google Shape;146;p14"/>
          <p:cNvSpPr txBox="1">
            <a:spLocks noGrp="1"/>
          </p:cNvSpPr>
          <p:nvPr>
            <p:ph type="subTitle" idx="1"/>
          </p:nvPr>
        </p:nvSpPr>
        <p:spPr>
          <a:xfrm>
            <a:off x="685800" y="3581400"/>
            <a:ext cx="7848600" cy="17526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480"/>
              </a:spcBef>
              <a:spcAft>
                <a:spcPts val="0"/>
              </a:spcAft>
              <a:buSzPts val="1560"/>
              <a:buFont typeface="Noto Sans Symbols"/>
              <a:buNone/>
              <a:defRPr/>
            </a:lvl1pPr>
            <a:lvl2pPr lvl="1" algn="l">
              <a:lnSpc>
                <a:spcPct val="100000"/>
              </a:lnSpc>
              <a:spcBef>
                <a:spcPts val="360"/>
              </a:spcBef>
              <a:spcAft>
                <a:spcPts val="0"/>
              </a:spcAft>
              <a:buSzPts val="1080"/>
              <a:buChar char="❑"/>
              <a:defRPr/>
            </a:lvl2pPr>
            <a:lvl3pPr lvl="2" algn="l">
              <a:lnSpc>
                <a:spcPct val="100000"/>
              </a:lnSpc>
              <a:spcBef>
                <a:spcPts val="360"/>
              </a:spcBef>
              <a:spcAft>
                <a:spcPts val="0"/>
              </a:spcAft>
              <a:buSzPts val="1170"/>
              <a:buChar char="■"/>
              <a:defRPr/>
            </a:lvl3pPr>
            <a:lvl4pPr lvl="3" algn="l">
              <a:lnSpc>
                <a:spcPct val="100000"/>
              </a:lnSpc>
              <a:spcBef>
                <a:spcPts val="360"/>
              </a:spcBef>
              <a:spcAft>
                <a:spcPts val="0"/>
              </a:spcAft>
              <a:buSzPts val="1260"/>
              <a:buChar char="❑"/>
              <a:defRPr/>
            </a:lvl4pPr>
            <a:lvl5pPr lvl="4" algn="l">
              <a:lnSpc>
                <a:spcPct val="100000"/>
              </a:lnSpc>
              <a:spcBef>
                <a:spcPts val="360"/>
              </a:spcBef>
              <a:spcAft>
                <a:spcPts val="0"/>
              </a:spcAft>
              <a:buSzPts val="1350"/>
              <a:buChar char="▪"/>
              <a:defRPr/>
            </a:lvl5pPr>
            <a:lvl6pPr lvl="5" algn="l">
              <a:lnSpc>
                <a:spcPct val="100000"/>
              </a:lnSpc>
              <a:spcBef>
                <a:spcPts val="360"/>
              </a:spcBef>
              <a:spcAft>
                <a:spcPts val="0"/>
              </a:spcAft>
              <a:buSzPts val="1350"/>
              <a:buChar char="▪"/>
              <a:defRPr/>
            </a:lvl6pPr>
            <a:lvl7pPr lvl="6" algn="l">
              <a:lnSpc>
                <a:spcPct val="100000"/>
              </a:lnSpc>
              <a:spcBef>
                <a:spcPts val="360"/>
              </a:spcBef>
              <a:spcAft>
                <a:spcPts val="0"/>
              </a:spcAft>
              <a:buSzPts val="1350"/>
              <a:buChar char="▪"/>
              <a:defRPr/>
            </a:lvl7pPr>
            <a:lvl8pPr lvl="7" algn="l">
              <a:lnSpc>
                <a:spcPct val="100000"/>
              </a:lnSpc>
              <a:spcBef>
                <a:spcPts val="360"/>
              </a:spcBef>
              <a:spcAft>
                <a:spcPts val="0"/>
              </a:spcAft>
              <a:buSzPts val="1350"/>
              <a:buChar char="▪"/>
              <a:defRPr/>
            </a:lvl8pPr>
            <a:lvl9pPr lvl="8" algn="l">
              <a:lnSpc>
                <a:spcPct val="100000"/>
              </a:lnSpc>
              <a:spcBef>
                <a:spcPts val="360"/>
              </a:spcBef>
              <a:spcAft>
                <a:spcPts val="0"/>
              </a:spcAft>
              <a:buSzPts val="1350"/>
              <a:buChar char="▪"/>
              <a:defRPr/>
            </a:lvl9pPr>
          </a:lstStyle>
          <a:p>
            <a:endParaRPr/>
          </a:p>
        </p:txBody>
      </p:sp>
      <p:sp>
        <p:nvSpPr>
          <p:cNvPr id="147" name="Google Shape;147;p14"/>
          <p:cNvSpPr txBox="1">
            <a:spLocks noGrp="1"/>
          </p:cNvSpPr>
          <p:nvPr>
            <p:ph type="dt" idx="10"/>
          </p:nvPr>
        </p:nvSpPr>
        <p:spPr>
          <a:xfrm>
            <a:off x="457200" y="6243638"/>
            <a:ext cx="21336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8" name="Google Shape;148;p14"/>
          <p:cNvSpPr txBox="1">
            <a:spLocks noGrp="1"/>
          </p:cNvSpPr>
          <p:nvPr>
            <p:ph type="ftr" idx="11"/>
          </p:nvPr>
        </p:nvSpPr>
        <p:spPr>
          <a:xfrm>
            <a:off x="3124200" y="6243638"/>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14"/>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50"/>
        <p:cNvGrpSpPr/>
        <p:nvPr/>
      </p:nvGrpSpPr>
      <p:grpSpPr>
        <a:xfrm>
          <a:off x="0" y="0"/>
          <a:ext cx="0" cy="0"/>
          <a:chOff x="0" y="0"/>
          <a:chExt cx="0" cy="0"/>
        </a:xfrm>
      </p:grpSpPr>
      <p:sp>
        <p:nvSpPr>
          <p:cNvPr id="151" name="Google Shape;151;p15"/>
          <p:cNvSpPr txBox="1">
            <a:spLocks noGrp="1"/>
          </p:cNvSpPr>
          <p:nvPr>
            <p:ph type="title"/>
          </p:nvPr>
        </p:nvSpPr>
        <p:spPr>
          <a:xfrm>
            <a:off x="228600" y="190500"/>
            <a:ext cx="8610600" cy="10668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2" name="Google Shape;152;p15"/>
          <p:cNvSpPr txBox="1">
            <a:spLocks noGrp="1"/>
          </p:cNvSpPr>
          <p:nvPr>
            <p:ph type="body" idx="1"/>
          </p:nvPr>
        </p:nvSpPr>
        <p:spPr>
          <a:xfrm>
            <a:off x="228600" y="1371600"/>
            <a:ext cx="4229100" cy="4876800"/>
          </a:xfrm>
          <a:prstGeom prst="rect">
            <a:avLst/>
          </a:prstGeom>
          <a:noFill/>
          <a:ln>
            <a:noFill/>
          </a:ln>
        </p:spPr>
        <p:txBody>
          <a:bodyPr spcFirstLastPara="1" wrap="square" lIns="91425" tIns="45700" rIns="91425" bIns="45700" anchor="t" anchorCtr="0">
            <a:noAutofit/>
          </a:bodyPr>
          <a:lstStyle>
            <a:lvl1pPr marL="457200" lvl="0" indent="-344170" algn="l">
              <a:lnSpc>
                <a:spcPct val="100000"/>
              </a:lnSpc>
              <a:spcBef>
                <a:spcPts val="560"/>
              </a:spcBef>
              <a:spcAft>
                <a:spcPts val="0"/>
              </a:spcAft>
              <a:buSzPts val="1820"/>
              <a:buChar char="■"/>
              <a:defRPr sz="2800"/>
            </a:lvl1pPr>
            <a:lvl2pPr marL="914400" lvl="1" indent="-320040" algn="l">
              <a:lnSpc>
                <a:spcPct val="100000"/>
              </a:lnSpc>
              <a:spcBef>
                <a:spcPts val="480"/>
              </a:spcBef>
              <a:spcAft>
                <a:spcPts val="0"/>
              </a:spcAft>
              <a:buSzPts val="1440"/>
              <a:buChar char="❑"/>
              <a:defRPr sz="2400"/>
            </a:lvl2pPr>
            <a:lvl3pPr marL="1371600" lvl="2" indent="-311150" algn="l">
              <a:lnSpc>
                <a:spcPct val="100000"/>
              </a:lnSpc>
              <a:spcBef>
                <a:spcPts val="400"/>
              </a:spcBef>
              <a:spcAft>
                <a:spcPts val="0"/>
              </a:spcAft>
              <a:buSzPts val="1300"/>
              <a:buChar char="■"/>
              <a:defRPr sz="2000"/>
            </a:lvl3pPr>
            <a:lvl4pPr marL="1828800" lvl="3" indent="-308610" algn="l">
              <a:lnSpc>
                <a:spcPct val="100000"/>
              </a:lnSpc>
              <a:spcBef>
                <a:spcPts val="360"/>
              </a:spcBef>
              <a:spcAft>
                <a:spcPts val="0"/>
              </a:spcAft>
              <a:buSzPts val="1260"/>
              <a:buChar char="❑"/>
              <a:defRPr sz="1800"/>
            </a:lvl4pPr>
            <a:lvl5pPr marL="2286000" lvl="4" indent="-314325" algn="l">
              <a:lnSpc>
                <a:spcPct val="100000"/>
              </a:lnSpc>
              <a:spcBef>
                <a:spcPts val="360"/>
              </a:spcBef>
              <a:spcAft>
                <a:spcPts val="0"/>
              </a:spcAft>
              <a:buSzPts val="1350"/>
              <a:buChar char="▪"/>
              <a:defRPr sz="1800"/>
            </a:lvl5pPr>
            <a:lvl6pPr marL="2743200" lvl="5" indent="-314325" algn="l">
              <a:lnSpc>
                <a:spcPct val="100000"/>
              </a:lnSpc>
              <a:spcBef>
                <a:spcPts val="360"/>
              </a:spcBef>
              <a:spcAft>
                <a:spcPts val="0"/>
              </a:spcAft>
              <a:buSzPts val="1350"/>
              <a:buChar char="▪"/>
              <a:defRPr sz="1800"/>
            </a:lvl6pPr>
            <a:lvl7pPr marL="3200400" lvl="6" indent="-314325" algn="l">
              <a:lnSpc>
                <a:spcPct val="100000"/>
              </a:lnSpc>
              <a:spcBef>
                <a:spcPts val="360"/>
              </a:spcBef>
              <a:spcAft>
                <a:spcPts val="0"/>
              </a:spcAft>
              <a:buSzPts val="1350"/>
              <a:buChar char="▪"/>
              <a:defRPr sz="1800"/>
            </a:lvl7pPr>
            <a:lvl8pPr marL="3657600" lvl="7" indent="-314325" algn="l">
              <a:lnSpc>
                <a:spcPct val="100000"/>
              </a:lnSpc>
              <a:spcBef>
                <a:spcPts val="360"/>
              </a:spcBef>
              <a:spcAft>
                <a:spcPts val="0"/>
              </a:spcAft>
              <a:buSzPts val="1350"/>
              <a:buChar char="▪"/>
              <a:defRPr sz="1800"/>
            </a:lvl8pPr>
            <a:lvl9pPr marL="4114800" lvl="8" indent="-314325" algn="l">
              <a:lnSpc>
                <a:spcPct val="100000"/>
              </a:lnSpc>
              <a:spcBef>
                <a:spcPts val="360"/>
              </a:spcBef>
              <a:spcAft>
                <a:spcPts val="0"/>
              </a:spcAft>
              <a:buSzPts val="1350"/>
              <a:buChar char="▪"/>
              <a:defRPr sz="1800"/>
            </a:lvl9pPr>
          </a:lstStyle>
          <a:p>
            <a:endParaRPr/>
          </a:p>
        </p:txBody>
      </p:sp>
      <p:sp>
        <p:nvSpPr>
          <p:cNvPr id="153" name="Google Shape;153;p15"/>
          <p:cNvSpPr txBox="1">
            <a:spLocks noGrp="1"/>
          </p:cNvSpPr>
          <p:nvPr>
            <p:ph type="body" idx="2"/>
          </p:nvPr>
        </p:nvSpPr>
        <p:spPr>
          <a:xfrm>
            <a:off x="4610100" y="1371600"/>
            <a:ext cx="4229100" cy="4876800"/>
          </a:xfrm>
          <a:prstGeom prst="rect">
            <a:avLst/>
          </a:prstGeom>
          <a:noFill/>
          <a:ln>
            <a:noFill/>
          </a:ln>
        </p:spPr>
        <p:txBody>
          <a:bodyPr spcFirstLastPara="1" wrap="square" lIns="91425" tIns="45700" rIns="91425" bIns="45700" anchor="t" anchorCtr="0">
            <a:noAutofit/>
          </a:bodyPr>
          <a:lstStyle>
            <a:lvl1pPr marL="457200" lvl="0" indent="-344170" algn="l">
              <a:lnSpc>
                <a:spcPct val="100000"/>
              </a:lnSpc>
              <a:spcBef>
                <a:spcPts val="560"/>
              </a:spcBef>
              <a:spcAft>
                <a:spcPts val="0"/>
              </a:spcAft>
              <a:buSzPts val="1820"/>
              <a:buChar char="■"/>
              <a:defRPr sz="2800"/>
            </a:lvl1pPr>
            <a:lvl2pPr marL="914400" lvl="1" indent="-320040" algn="l">
              <a:lnSpc>
                <a:spcPct val="100000"/>
              </a:lnSpc>
              <a:spcBef>
                <a:spcPts val="480"/>
              </a:spcBef>
              <a:spcAft>
                <a:spcPts val="0"/>
              </a:spcAft>
              <a:buSzPts val="1440"/>
              <a:buChar char="❑"/>
              <a:defRPr sz="2400"/>
            </a:lvl2pPr>
            <a:lvl3pPr marL="1371600" lvl="2" indent="-311150" algn="l">
              <a:lnSpc>
                <a:spcPct val="100000"/>
              </a:lnSpc>
              <a:spcBef>
                <a:spcPts val="400"/>
              </a:spcBef>
              <a:spcAft>
                <a:spcPts val="0"/>
              </a:spcAft>
              <a:buSzPts val="1300"/>
              <a:buChar char="■"/>
              <a:defRPr sz="2000"/>
            </a:lvl3pPr>
            <a:lvl4pPr marL="1828800" lvl="3" indent="-308610" algn="l">
              <a:lnSpc>
                <a:spcPct val="100000"/>
              </a:lnSpc>
              <a:spcBef>
                <a:spcPts val="360"/>
              </a:spcBef>
              <a:spcAft>
                <a:spcPts val="0"/>
              </a:spcAft>
              <a:buSzPts val="1260"/>
              <a:buChar char="❑"/>
              <a:defRPr sz="1800"/>
            </a:lvl4pPr>
            <a:lvl5pPr marL="2286000" lvl="4" indent="-314325" algn="l">
              <a:lnSpc>
                <a:spcPct val="100000"/>
              </a:lnSpc>
              <a:spcBef>
                <a:spcPts val="360"/>
              </a:spcBef>
              <a:spcAft>
                <a:spcPts val="0"/>
              </a:spcAft>
              <a:buSzPts val="1350"/>
              <a:buChar char="▪"/>
              <a:defRPr sz="1800"/>
            </a:lvl5pPr>
            <a:lvl6pPr marL="2743200" lvl="5" indent="-314325" algn="l">
              <a:lnSpc>
                <a:spcPct val="100000"/>
              </a:lnSpc>
              <a:spcBef>
                <a:spcPts val="360"/>
              </a:spcBef>
              <a:spcAft>
                <a:spcPts val="0"/>
              </a:spcAft>
              <a:buSzPts val="1350"/>
              <a:buChar char="▪"/>
              <a:defRPr sz="1800"/>
            </a:lvl6pPr>
            <a:lvl7pPr marL="3200400" lvl="6" indent="-314325" algn="l">
              <a:lnSpc>
                <a:spcPct val="100000"/>
              </a:lnSpc>
              <a:spcBef>
                <a:spcPts val="360"/>
              </a:spcBef>
              <a:spcAft>
                <a:spcPts val="0"/>
              </a:spcAft>
              <a:buSzPts val="1350"/>
              <a:buChar char="▪"/>
              <a:defRPr sz="1800"/>
            </a:lvl7pPr>
            <a:lvl8pPr marL="3657600" lvl="7" indent="-314325" algn="l">
              <a:lnSpc>
                <a:spcPct val="100000"/>
              </a:lnSpc>
              <a:spcBef>
                <a:spcPts val="360"/>
              </a:spcBef>
              <a:spcAft>
                <a:spcPts val="0"/>
              </a:spcAft>
              <a:buSzPts val="1350"/>
              <a:buChar char="▪"/>
              <a:defRPr sz="1800"/>
            </a:lvl8pPr>
            <a:lvl9pPr marL="4114800" lvl="8" indent="-314325" algn="l">
              <a:lnSpc>
                <a:spcPct val="100000"/>
              </a:lnSpc>
              <a:spcBef>
                <a:spcPts val="360"/>
              </a:spcBef>
              <a:spcAft>
                <a:spcPts val="0"/>
              </a:spcAft>
              <a:buSzPts val="1350"/>
              <a:buChar char="▪"/>
              <a:defRPr sz="1800"/>
            </a:lvl9pPr>
          </a:lstStyle>
          <a:p>
            <a:endParaRPr/>
          </a:p>
        </p:txBody>
      </p:sp>
      <p:sp>
        <p:nvSpPr>
          <p:cNvPr id="154" name="Google Shape;154;p15"/>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5" name="Google Shape;155;p15"/>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SzPts val="1560"/>
              <a:buNone/>
              <a:defRPr sz="2400" b="1"/>
            </a:lvl1pPr>
            <a:lvl2pPr marL="914400" lvl="1" indent="-228600" algn="l">
              <a:lnSpc>
                <a:spcPct val="100000"/>
              </a:lnSpc>
              <a:spcBef>
                <a:spcPts val="400"/>
              </a:spcBef>
              <a:spcAft>
                <a:spcPts val="0"/>
              </a:spcAft>
              <a:buSzPts val="1200"/>
              <a:buNone/>
              <a:defRPr sz="2000" b="1"/>
            </a:lvl2pPr>
            <a:lvl3pPr marL="1371600" lvl="2" indent="-228600" algn="l">
              <a:lnSpc>
                <a:spcPct val="100000"/>
              </a:lnSpc>
              <a:spcBef>
                <a:spcPts val="360"/>
              </a:spcBef>
              <a:spcAft>
                <a:spcPts val="0"/>
              </a:spcAft>
              <a:buSzPts val="1170"/>
              <a:buNone/>
              <a:defRPr sz="1800" b="1"/>
            </a:lvl3pPr>
            <a:lvl4pPr marL="1828800" lvl="3" indent="-228600" algn="l">
              <a:lnSpc>
                <a:spcPct val="100000"/>
              </a:lnSpc>
              <a:spcBef>
                <a:spcPts val="320"/>
              </a:spcBef>
              <a:spcAft>
                <a:spcPts val="0"/>
              </a:spcAft>
              <a:buSzPts val="1120"/>
              <a:buNone/>
              <a:defRPr sz="1600" b="1"/>
            </a:lvl4pPr>
            <a:lvl5pPr marL="2286000" lvl="4" indent="-228600" algn="l">
              <a:lnSpc>
                <a:spcPct val="100000"/>
              </a:lnSpc>
              <a:spcBef>
                <a:spcPts val="320"/>
              </a:spcBef>
              <a:spcAft>
                <a:spcPts val="0"/>
              </a:spcAft>
              <a:buSzPts val="1200"/>
              <a:buNone/>
              <a:defRPr sz="1600" b="1"/>
            </a:lvl5pPr>
            <a:lvl6pPr marL="2743200" lvl="5" indent="-228600" algn="l">
              <a:lnSpc>
                <a:spcPct val="100000"/>
              </a:lnSpc>
              <a:spcBef>
                <a:spcPts val="320"/>
              </a:spcBef>
              <a:spcAft>
                <a:spcPts val="0"/>
              </a:spcAft>
              <a:buSzPts val="1200"/>
              <a:buNone/>
              <a:defRPr sz="1600" b="1"/>
            </a:lvl6pPr>
            <a:lvl7pPr marL="3200400" lvl="6" indent="-228600" algn="l">
              <a:lnSpc>
                <a:spcPct val="100000"/>
              </a:lnSpc>
              <a:spcBef>
                <a:spcPts val="320"/>
              </a:spcBef>
              <a:spcAft>
                <a:spcPts val="0"/>
              </a:spcAft>
              <a:buSzPts val="1200"/>
              <a:buNone/>
              <a:defRPr sz="1600" b="1"/>
            </a:lvl7pPr>
            <a:lvl8pPr marL="3657600" lvl="7" indent="-228600" algn="l">
              <a:lnSpc>
                <a:spcPct val="100000"/>
              </a:lnSpc>
              <a:spcBef>
                <a:spcPts val="320"/>
              </a:spcBef>
              <a:spcAft>
                <a:spcPts val="0"/>
              </a:spcAft>
              <a:buSzPts val="1200"/>
              <a:buNone/>
              <a:defRPr sz="1600" b="1"/>
            </a:lvl8pPr>
            <a:lvl9pPr marL="4114800" lvl="8" indent="-228600" algn="l">
              <a:lnSpc>
                <a:spcPct val="100000"/>
              </a:lnSpc>
              <a:spcBef>
                <a:spcPts val="320"/>
              </a:spcBef>
              <a:spcAft>
                <a:spcPts val="0"/>
              </a:spcAft>
              <a:buSzPts val="1200"/>
              <a:buNone/>
              <a:defRPr sz="1600" b="1"/>
            </a:lvl9pPr>
          </a:lstStyle>
          <a:p>
            <a:endParaRPr/>
          </a:p>
        </p:txBody>
      </p:sp>
      <p:sp>
        <p:nvSpPr>
          <p:cNvPr id="159" name="Google Shape;159;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27660" algn="l">
              <a:lnSpc>
                <a:spcPct val="100000"/>
              </a:lnSpc>
              <a:spcBef>
                <a:spcPts val="480"/>
              </a:spcBef>
              <a:spcAft>
                <a:spcPts val="0"/>
              </a:spcAft>
              <a:buSzPts val="1560"/>
              <a:buChar char="■"/>
              <a:defRPr sz="2400"/>
            </a:lvl1pPr>
            <a:lvl2pPr marL="914400" lvl="1" indent="-304800" algn="l">
              <a:lnSpc>
                <a:spcPct val="100000"/>
              </a:lnSpc>
              <a:spcBef>
                <a:spcPts val="400"/>
              </a:spcBef>
              <a:spcAft>
                <a:spcPts val="0"/>
              </a:spcAft>
              <a:buSzPts val="1200"/>
              <a:buChar char="❑"/>
              <a:defRPr sz="2000"/>
            </a:lvl2pPr>
            <a:lvl3pPr marL="1371600" lvl="2" indent="-302894" algn="l">
              <a:lnSpc>
                <a:spcPct val="100000"/>
              </a:lnSpc>
              <a:spcBef>
                <a:spcPts val="360"/>
              </a:spcBef>
              <a:spcAft>
                <a:spcPts val="0"/>
              </a:spcAft>
              <a:buSzPts val="1170"/>
              <a:buChar char="■"/>
              <a:defRPr sz="1800"/>
            </a:lvl3pPr>
            <a:lvl4pPr marL="1828800" lvl="3" indent="-299719" algn="l">
              <a:lnSpc>
                <a:spcPct val="100000"/>
              </a:lnSpc>
              <a:spcBef>
                <a:spcPts val="320"/>
              </a:spcBef>
              <a:spcAft>
                <a:spcPts val="0"/>
              </a:spcAft>
              <a:buSzPts val="1120"/>
              <a:buChar char="❑"/>
              <a:defRPr sz="1600"/>
            </a:lvl4pPr>
            <a:lvl5pPr marL="2286000" lvl="4" indent="-304800" algn="l">
              <a:lnSpc>
                <a:spcPct val="100000"/>
              </a:lnSpc>
              <a:spcBef>
                <a:spcPts val="320"/>
              </a:spcBef>
              <a:spcAft>
                <a:spcPts val="0"/>
              </a:spcAft>
              <a:buSzPts val="1200"/>
              <a:buChar char="▪"/>
              <a:defRPr sz="1600"/>
            </a:lvl5pPr>
            <a:lvl6pPr marL="2743200" lvl="5" indent="-304800" algn="l">
              <a:lnSpc>
                <a:spcPct val="100000"/>
              </a:lnSpc>
              <a:spcBef>
                <a:spcPts val="320"/>
              </a:spcBef>
              <a:spcAft>
                <a:spcPts val="0"/>
              </a:spcAft>
              <a:buSzPts val="1200"/>
              <a:buChar char="▪"/>
              <a:defRPr sz="1600"/>
            </a:lvl6pPr>
            <a:lvl7pPr marL="3200400" lvl="6" indent="-304800" algn="l">
              <a:lnSpc>
                <a:spcPct val="100000"/>
              </a:lnSpc>
              <a:spcBef>
                <a:spcPts val="320"/>
              </a:spcBef>
              <a:spcAft>
                <a:spcPts val="0"/>
              </a:spcAft>
              <a:buSzPts val="1200"/>
              <a:buChar char="▪"/>
              <a:defRPr sz="1600"/>
            </a:lvl7pPr>
            <a:lvl8pPr marL="3657600" lvl="7" indent="-304800" algn="l">
              <a:lnSpc>
                <a:spcPct val="100000"/>
              </a:lnSpc>
              <a:spcBef>
                <a:spcPts val="320"/>
              </a:spcBef>
              <a:spcAft>
                <a:spcPts val="0"/>
              </a:spcAft>
              <a:buSzPts val="1200"/>
              <a:buChar char="▪"/>
              <a:defRPr sz="1600"/>
            </a:lvl8pPr>
            <a:lvl9pPr marL="4114800" lvl="8" indent="-304800" algn="l">
              <a:lnSpc>
                <a:spcPct val="100000"/>
              </a:lnSpc>
              <a:spcBef>
                <a:spcPts val="320"/>
              </a:spcBef>
              <a:spcAft>
                <a:spcPts val="0"/>
              </a:spcAft>
              <a:buSzPts val="1200"/>
              <a:buChar char="▪"/>
              <a:defRPr sz="1600"/>
            </a:lvl9pPr>
          </a:lstStyle>
          <a:p>
            <a:endParaRPr/>
          </a:p>
        </p:txBody>
      </p:sp>
      <p:sp>
        <p:nvSpPr>
          <p:cNvPr id="160" name="Google Shape;160;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SzPts val="1560"/>
              <a:buNone/>
              <a:defRPr sz="2400" b="1"/>
            </a:lvl1pPr>
            <a:lvl2pPr marL="914400" lvl="1" indent="-228600" algn="l">
              <a:lnSpc>
                <a:spcPct val="100000"/>
              </a:lnSpc>
              <a:spcBef>
                <a:spcPts val="400"/>
              </a:spcBef>
              <a:spcAft>
                <a:spcPts val="0"/>
              </a:spcAft>
              <a:buSzPts val="1200"/>
              <a:buNone/>
              <a:defRPr sz="2000" b="1"/>
            </a:lvl2pPr>
            <a:lvl3pPr marL="1371600" lvl="2" indent="-228600" algn="l">
              <a:lnSpc>
                <a:spcPct val="100000"/>
              </a:lnSpc>
              <a:spcBef>
                <a:spcPts val="360"/>
              </a:spcBef>
              <a:spcAft>
                <a:spcPts val="0"/>
              </a:spcAft>
              <a:buSzPts val="1170"/>
              <a:buNone/>
              <a:defRPr sz="1800" b="1"/>
            </a:lvl3pPr>
            <a:lvl4pPr marL="1828800" lvl="3" indent="-228600" algn="l">
              <a:lnSpc>
                <a:spcPct val="100000"/>
              </a:lnSpc>
              <a:spcBef>
                <a:spcPts val="320"/>
              </a:spcBef>
              <a:spcAft>
                <a:spcPts val="0"/>
              </a:spcAft>
              <a:buSzPts val="1120"/>
              <a:buNone/>
              <a:defRPr sz="1600" b="1"/>
            </a:lvl4pPr>
            <a:lvl5pPr marL="2286000" lvl="4" indent="-228600" algn="l">
              <a:lnSpc>
                <a:spcPct val="100000"/>
              </a:lnSpc>
              <a:spcBef>
                <a:spcPts val="320"/>
              </a:spcBef>
              <a:spcAft>
                <a:spcPts val="0"/>
              </a:spcAft>
              <a:buSzPts val="1200"/>
              <a:buNone/>
              <a:defRPr sz="1600" b="1"/>
            </a:lvl5pPr>
            <a:lvl6pPr marL="2743200" lvl="5" indent="-228600" algn="l">
              <a:lnSpc>
                <a:spcPct val="100000"/>
              </a:lnSpc>
              <a:spcBef>
                <a:spcPts val="320"/>
              </a:spcBef>
              <a:spcAft>
                <a:spcPts val="0"/>
              </a:spcAft>
              <a:buSzPts val="1200"/>
              <a:buNone/>
              <a:defRPr sz="1600" b="1"/>
            </a:lvl6pPr>
            <a:lvl7pPr marL="3200400" lvl="6" indent="-228600" algn="l">
              <a:lnSpc>
                <a:spcPct val="100000"/>
              </a:lnSpc>
              <a:spcBef>
                <a:spcPts val="320"/>
              </a:spcBef>
              <a:spcAft>
                <a:spcPts val="0"/>
              </a:spcAft>
              <a:buSzPts val="1200"/>
              <a:buNone/>
              <a:defRPr sz="1600" b="1"/>
            </a:lvl7pPr>
            <a:lvl8pPr marL="3657600" lvl="7" indent="-228600" algn="l">
              <a:lnSpc>
                <a:spcPct val="100000"/>
              </a:lnSpc>
              <a:spcBef>
                <a:spcPts val="320"/>
              </a:spcBef>
              <a:spcAft>
                <a:spcPts val="0"/>
              </a:spcAft>
              <a:buSzPts val="1200"/>
              <a:buNone/>
              <a:defRPr sz="1600" b="1"/>
            </a:lvl8pPr>
            <a:lvl9pPr marL="4114800" lvl="8" indent="-228600" algn="l">
              <a:lnSpc>
                <a:spcPct val="100000"/>
              </a:lnSpc>
              <a:spcBef>
                <a:spcPts val="320"/>
              </a:spcBef>
              <a:spcAft>
                <a:spcPts val="0"/>
              </a:spcAft>
              <a:buSzPts val="1200"/>
              <a:buNone/>
              <a:defRPr sz="1600" b="1"/>
            </a:lvl9pPr>
          </a:lstStyle>
          <a:p>
            <a:endParaRPr/>
          </a:p>
        </p:txBody>
      </p:sp>
      <p:sp>
        <p:nvSpPr>
          <p:cNvPr id="161" name="Google Shape;161;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27660" algn="l">
              <a:lnSpc>
                <a:spcPct val="100000"/>
              </a:lnSpc>
              <a:spcBef>
                <a:spcPts val="480"/>
              </a:spcBef>
              <a:spcAft>
                <a:spcPts val="0"/>
              </a:spcAft>
              <a:buSzPts val="1560"/>
              <a:buChar char="■"/>
              <a:defRPr sz="2400"/>
            </a:lvl1pPr>
            <a:lvl2pPr marL="914400" lvl="1" indent="-304800" algn="l">
              <a:lnSpc>
                <a:spcPct val="100000"/>
              </a:lnSpc>
              <a:spcBef>
                <a:spcPts val="400"/>
              </a:spcBef>
              <a:spcAft>
                <a:spcPts val="0"/>
              </a:spcAft>
              <a:buSzPts val="1200"/>
              <a:buChar char="❑"/>
              <a:defRPr sz="2000"/>
            </a:lvl2pPr>
            <a:lvl3pPr marL="1371600" lvl="2" indent="-302894" algn="l">
              <a:lnSpc>
                <a:spcPct val="100000"/>
              </a:lnSpc>
              <a:spcBef>
                <a:spcPts val="360"/>
              </a:spcBef>
              <a:spcAft>
                <a:spcPts val="0"/>
              </a:spcAft>
              <a:buSzPts val="1170"/>
              <a:buChar char="■"/>
              <a:defRPr sz="1800"/>
            </a:lvl3pPr>
            <a:lvl4pPr marL="1828800" lvl="3" indent="-299719" algn="l">
              <a:lnSpc>
                <a:spcPct val="100000"/>
              </a:lnSpc>
              <a:spcBef>
                <a:spcPts val="320"/>
              </a:spcBef>
              <a:spcAft>
                <a:spcPts val="0"/>
              </a:spcAft>
              <a:buSzPts val="1120"/>
              <a:buChar char="❑"/>
              <a:defRPr sz="1600"/>
            </a:lvl4pPr>
            <a:lvl5pPr marL="2286000" lvl="4" indent="-304800" algn="l">
              <a:lnSpc>
                <a:spcPct val="100000"/>
              </a:lnSpc>
              <a:spcBef>
                <a:spcPts val="320"/>
              </a:spcBef>
              <a:spcAft>
                <a:spcPts val="0"/>
              </a:spcAft>
              <a:buSzPts val="1200"/>
              <a:buChar char="▪"/>
              <a:defRPr sz="1600"/>
            </a:lvl5pPr>
            <a:lvl6pPr marL="2743200" lvl="5" indent="-304800" algn="l">
              <a:lnSpc>
                <a:spcPct val="100000"/>
              </a:lnSpc>
              <a:spcBef>
                <a:spcPts val="320"/>
              </a:spcBef>
              <a:spcAft>
                <a:spcPts val="0"/>
              </a:spcAft>
              <a:buSzPts val="1200"/>
              <a:buChar char="▪"/>
              <a:defRPr sz="1600"/>
            </a:lvl6pPr>
            <a:lvl7pPr marL="3200400" lvl="6" indent="-304800" algn="l">
              <a:lnSpc>
                <a:spcPct val="100000"/>
              </a:lnSpc>
              <a:spcBef>
                <a:spcPts val="320"/>
              </a:spcBef>
              <a:spcAft>
                <a:spcPts val="0"/>
              </a:spcAft>
              <a:buSzPts val="1200"/>
              <a:buChar char="▪"/>
              <a:defRPr sz="1600"/>
            </a:lvl7pPr>
            <a:lvl8pPr marL="3657600" lvl="7" indent="-304800" algn="l">
              <a:lnSpc>
                <a:spcPct val="100000"/>
              </a:lnSpc>
              <a:spcBef>
                <a:spcPts val="320"/>
              </a:spcBef>
              <a:spcAft>
                <a:spcPts val="0"/>
              </a:spcAft>
              <a:buSzPts val="1200"/>
              <a:buChar char="▪"/>
              <a:defRPr sz="1600"/>
            </a:lvl8pPr>
            <a:lvl9pPr marL="4114800" lvl="8" indent="-304800" algn="l">
              <a:lnSpc>
                <a:spcPct val="100000"/>
              </a:lnSpc>
              <a:spcBef>
                <a:spcPts val="320"/>
              </a:spcBef>
              <a:spcAft>
                <a:spcPts val="0"/>
              </a:spcAft>
              <a:buSzPts val="1200"/>
              <a:buChar char="▪"/>
              <a:defRPr sz="1600"/>
            </a:lvl9pPr>
          </a:lstStyle>
          <a:p>
            <a:endParaRPr/>
          </a:p>
        </p:txBody>
      </p:sp>
      <p:sp>
        <p:nvSpPr>
          <p:cNvPr id="162" name="Google Shape;162;p16"/>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16"/>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4"/>
        <p:cNvGrpSpPr/>
        <p:nvPr/>
      </p:nvGrpSpPr>
      <p:grpSpPr>
        <a:xfrm>
          <a:off x="0" y="0"/>
          <a:ext cx="0" cy="0"/>
          <a:chOff x="0" y="0"/>
          <a:chExt cx="0" cy="0"/>
        </a:xfrm>
      </p:grpSpPr>
      <p:sp>
        <p:nvSpPr>
          <p:cNvPr id="165" name="Google Shape;165;p17"/>
          <p:cNvSpPr txBox="1">
            <a:spLocks noGrp="1"/>
          </p:cNvSpPr>
          <p:nvPr>
            <p:ph type="title"/>
          </p:nvPr>
        </p:nvSpPr>
        <p:spPr>
          <a:xfrm>
            <a:off x="228600" y="190500"/>
            <a:ext cx="8610600" cy="10668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6" name="Google Shape;166;p17"/>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17"/>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68"/>
        <p:cNvGrpSpPr/>
        <p:nvPr/>
      </p:nvGrpSpPr>
      <p:grpSpPr>
        <a:xfrm>
          <a:off x="0" y="0"/>
          <a:ext cx="0" cy="0"/>
          <a:chOff x="0" y="0"/>
          <a:chExt cx="0" cy="0"/>
        </a:xfrm>
      </p:grpSpPr>
      <p:sp>
        <p:nvSpPr>
          <p:cNvPr id="169" name="Google Shape;169;p18"/>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0" name="Google Shape;170;p18"/>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360680" algn="l">
              <a:lnSpc>
                <a:spcPct val="100000"/>
              </a:lnSpc>
              <a:spcBef>
                <a:spcPts val="640"/>
              </a:spcBef>
              <a:spcAft>
                <a:spcPts val="0"/>
              </a:spcAft>
              <a:buSzPts val="2080"/>
              <a:buChar char="■"/>
              <a:defRPr sz="3200"/>
            </a:lvl1pPr>
            <a:lvl2pPr marL="914400" lvl="1" indent="-335280" algn="l">
              <a:lnSpc>
                <a:spcPct val="100000"/>
              </a:lnSpc>
              <a:spcBef>
                <a:spcPts val="560"/>
              </a:spcBef>
              <a:spcAft>
                <a:spcPts val="0"/>
              </a:spcAft>
              <a:buSzPts val="1680"/>
              <a:buChar char="❑"/>
              <a:defRPr sz="2800"/>
            </a:lvl2pPr>
            <a:lvl3pPr marL="1371600" lvl="2" indent="-327660" algn="l">
              <a:lnSpc>
                <a:spcPct val="100000"/>
              </a:lnSpc>
              <a:spcBef>
                <a:spcPts val="480"/>
              </a:spcBef>
              <a:spcAft>
                <a:spcPts val="0"/>
              </a:spcAft>
              <a:buSzPts val="1560"/>
              <a:buChar char="■"/>
              <a:defRPr sz="2400"/>
            </a:lvl3pPr>
            <a:lvl4pPr marL="1828800" lvl="3" indent="-317500" algn="l">
              <a:lnSpc>
                <a:spcPct val="100000"/>
              </a:lnSpc>
              <a:spcBef>
                <a:spcPts val="400"/>
              </a:spcBef>
              <a:spcAft>
                <a:spcPts val="0"/>
              </a:spcAft>
              <a:buSzPts val="1400"/>
              <a:buChar char="❑"/>
              <a:defRPr sz="2000"/>
            </a:lvl4pPr>
            <a:lvl5pPr marL="2286000" lvl="4" indent="-323850" algn="l">
              <a:lnSpc>
                <a:spcPct val="100000"/>
              </a:lnSpc>
              <a:spcBef>
                <a:spcPts val="400"/>
              </a:spcBef>
              <a:spcAft>
                <a:spcPts val="0"/>
              </a:spcAft>
              <a:buSzPts val="1500"/>
              <a:buChar char="▪"/>
              <a:defRPr sz="2000"/>
            </a:lvl5pPr>
            <a:lvl6pPr marL="2743200" lvl="5" indent="-323850" algn="l">
              <a:lnSpc>
                <a:spcPct val="100000"/>
              </a:lnSpc>
              <a:spcBef>
                <a:spcPts val="400"/>
              </a:spcBef>
              <a:spcAft>
                <a:spcPts val="0"/>
              </a:spcAft>
              <a:buSzPts val="1500"/>
              <a:buChar char="▪"/>
              <a:defRPr sz="2000"/>
            </a:lvl6pPr>
            <a:lvl7pPr marL="3200400" lvl="6" indent="-323850" algn="l">
              <a:lnSpc>
                <a:spcPct val="100000"/>
              </a:lnSpc>
              <a:spcBef>
                <a:spcPts val="400"/>
              </a:spcBef>
              <a:spcAft>
                <a:spcPts val="0"/>
              </a:spcAft>
              <a:buSzPts val="1500"/>
              <a:buChar char="▪"/>
              <a:defRPr sz="2000"/>
            </a:lvl7pPr>
            <a:lvl8pPr marL="3657600" lvl="7" indent="-323850" algn="l">
              <a:lnSpc>
                <a:spcPct val="100000"/>
              </a:lnSpc>
              <a:spcBef>
                <a:spcPts val="400"/>
              </a:spcBef>
              <a:spcAft>
                <a:spcPts val="0"/>
              </a:spcAft>
              <a:buSzPts val="1500"/>
              <a:buChar char="▪"/>
              <a:defRPr sz="2000"/>
            </a:lvl8pPr>
            <a:lvl9pPr marL="4114800" lvl="8" indent="-323850" algn="l">
              <a:lnSpc>
                <a:spcPct val="100000"/>
              </a:lnSpc>
              <a:spcBef>
                <a:spcPts val="400"/>
              </a:spcBef>
              <a:spcAft>
                <a:spcPts val="0"/>
              </a:spcAft>
              <a:buSzPts val="1500"/>
              <a:buChar char="▪"/>
              <a:defRPr sz="2000"/>
            </a:lvl9pPr>
          </a:lstStyle>
          <a:p>
            <a:endParaRPr/>
          </a:p>
        </p:txBody>
      </p:sp>
      <p:sp>
        <p:nvSpPr>
          <p:cNvPr id="171" name="Google Shape;171;p18"/>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SzPts val="910"/>
              <a:buNone/>
              <a:defRPr sz="1400"/>
            </a:lvl1pPr>
            <a:lvl2pPr marL="914400" lvl="1" indent="-228600" algn="l">
              <a:lnSpc>
                <a:spcPct val="100000"/>
              </a:lnSpc>
              <a:spcBef>
                <a:spcPts val="240"/>
              </a:spcBef>
              <a:spcAft>
                <a:spcPts val="0"/>
              </a:spcAft>
              <a:buSzPts val="720"/>
              <a:buNone/>
              <a:defRPr sz="1200"/>
            </a:lvl2pPr>
            <a:lvl3pPr marL="1371600" lvl="2" indent="-228600" algn="l">
              <a:lnSpc>
                <a:spcPct val="100000"/>
              </a:lnSpc>
              <a:spcBef>
                <a:spcPts val="200"/>
              </a:spcBef>
              <a:spcAft>
                <a:spcPts val="0"/>
              </a:spcAft>
              <a:buSzPts val="650"/>
              <a:buNone/>
              <a:defRPr sz="1000"/>
            </a:lvl3pPr>
            <a:lvl4pPr marL="1828800" lvl="3" indent="-228600" algn="l">
              <a:lnSpc>
                <a:spcPct val="100000"/>
              </a:lnSpc>
              <a:spcBef>
                <a:spcPts val="180"/>
              </a:spcBef>
              <a:spcAft>
                <a:spcPts val="0"/>
              </a:spcAft>
              <a:buSzPts val="630"/>
              <a:buNone/>
              <a:defRPr sz="900"/>
            </a:lvl4pPr>
            <a:lvl5pPr marL="2286000" lvl="4" indent="-228600" algn="l">
              <a:lnSpc>
                <a:spcPct val="100000"/>
              </a:lnSpc>
              <a:spcBef>
                <a:spcPts val="180"/>
              </a:spcBef>
              <a:spcAft>
                <a:spcPts val="0"/>
              </a:spcAft>
              <a:buSzPts val="675"/>
              <a:buNone/>
              <a:defRPr sz="900"/>
            </a:lvl5pPr>
            <a:lvl6pPr marL="2743200" lvl="5" indent="-228600" algn="l">
              <a:lnSpc>
                <a:spcPct val="100000"/>
              </a:lnSpc>
              <a:spcBef>
                <a:spcPts val="180"/>
              </a:spcBef>
              <a:spcAft>
                <a:spcPts val="0"/>
              </a:spcAft>
              <a:buSzPts val="675"/>
              <a:buNone/>
              <a:defRPr sz="900"/>
            </a:lvl6pPr>
            <a:lvl7pPr marL="3200400" lvl="6" indent="-228600" algn="l">
              <a:lnSpc>
                <a:spcPct val="100000"/>
              </a:lnSpc>
              <a:spcBef>
                <a:spcPts val="180"/>
              </a:spcBef>
              <a:spcAft>
                <a:spcPts val="0"/>
              </a:spcAft>
              <a:buSzPts val="675"/>
              <a:buNone/>
              <a:defRPr sz="900"/>
            </a:lvl7pPr>
            <a:lvl8pPr marL="3657600" lvl="7" indent="-228600" algn="l">
              <a:lnSpc>
                <a:spcPct val="100000"/>
              </a:lnSpc>
              <a:spcBef>
                <a:spcPts val="180"/>
              </a:spcBef>
              <a:spcAft>
                <a:spcPts val="0"/>
              </a:spcAft>
              <a:buSzPts val="675"/>
              <a:buNone/>
              <a:defRPr sz="900"/>
            </a:lvl8pPr>
            <a:lvl9pPr marL="4114800" lvl="8" indent="-228600" algn="l">
              <a:lnSpc>
                <a:spcPct val="100000"/>
              </a:lnSpc>
              <a:spcBef>
                <a:spcPts val="180"/>
              </a:spcBef>
              <a:spcAft>
                <a:spcPts val="0"/>
              </a:spcAft>
              <a:buSzPts val="675"/>
              <a:buNone/>
              <a:defRPr sz="900"/>
            </a:lvl9pPr>
          </a:lstStyle>
          <a:p>
            <a:endParaRPr/>
          </a:p>
        </p:txBody>
      </p:sp>
      <p:sp>
        <p:nvSpPr>
          <p:cNvPr id="172" name="Google Shape;172;p18"/>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18"/>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5"/>
        <p:cNvGrpSpPr/>
        <p:nvPr/>
      </p:nvGrpSpPr>
      <p:grpSpPr>
        <a:xfrm>
          <a:off x="0" y="0"/>
          <a:ext cx="0" cy="0"/>
          <a:chOff x="0" y="0"/>
          <a:chExt cx="0" cy="0"/>
        </a:xfrm>
      </p:grpSpPr>
      <p:sp>
        <p:nvSpPr>
          <p:cNvPr id="26" name="Google Shape;26;p23"/>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27" name="Google Shape;27;p23"/>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28" name="Google Shape;28;p23"/>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29" name="Google Shape;29;p23"/>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sp>
        <p:nvSpPr>
          <p:cNvPr id="30" name="Google Shape;30;p23"/>
          <p:cNvSpPr txBox="1">
            <a:spLocks noGrp="1"/>
          </p:cNvSpPr>
          <p:nvPr>
            <p:ph type="ctrTitle"/>
          </p:nvPr>
        </p:nvSpPr>
        <p:spPr>
          <a:xfrm>
            <a:off x="685800" y="2130425"/>
            <a:ext cx="7772400" cy="1470025"/>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3"/>
          <p:cNvSpPr txBox="1">
            <a:spLocks noGrp="1"/>
          </p:cNvSpPr>
          <p:nvPr>
            <p:ph type="subTitle" idx="1"/>
          </p:nvPr>
        </p:nvSpPr>
        <p:spPr>
          <a:xfrm>
            <a:off x="1371600" y="3886200"/>
            <a:ext cx="6400800" cy="1752600"/>
          </a:xfrm>
          <a:prstGeom prst="rect">
            <a:avLst/>
          </a:prstGeom>
          <a:noFill/>
          <a:ln>
            <a:noFill/>
          </a:ln>
        </p:spPr>
        <p:txBody>
          <a:bodyPr spcFirstLastPara="1" wrap="square" lIns="90000" tIns="46800" rIns="90000" bIns="46800" anchor="t" anchorCtr="0">
            <a:noAutofit/>
          </a:bodyPr>
          <a:lstStyle>
            <a:lvl1pPr lvl="0" algn="ctr">
              <a:lnSpc>
                <a:spcPct val="100000"/>
              </a:lnSpc>
              <a:spcBef>
                <a:spcPts val="600"/>
              </a:spcBef>
              <a:spcAft>
                <a:spcPts val="0"/>
              </a:spcAft>
              <a:buSzPts val="2400"/>
              <a:buNone/>
              <a:defRPr/>
            </a:lvl1pPr>
            <a:lvl2pPr lvl="1" algn="ctr">
              <a:lnSpc>
                <a:spcPct val="100000"/>
              </a:lnSpc>
              <a:spcBef>
                <a:spcPts val="550"/>
              </a:spcBef>
              <a:spcAft>
                <a:spcPts val="0"/>
              </a:spcAft>
              <a:buSzPts val="2200"/>
              <a:buNone/>
              <a:defRPr/>
            </a:lvl2pPr>
            <a:lvl3pPr lvl="2" algn="ctr">
              <a:lnSpc>
                <a:spcPct val="100000"/>
              </a:lnSpc>
              <a:spcBef>
                <a:spcPts val="500"/>
              </a:spcBef>
              <a:spcAft>
                <a:spcPts val="0"/>
              </a:spcAft>
              <a:buSzPts val="2000"/>
              <a:buNone/>
              <a:defRPr/>
            </a:lvl3pPr>
            <a:lvl4pPr lvl="3" algn="ctr">
              <a:lnSpc>
                <a:spcPct val="100000"/>
              </a:lnSpc>
              <a:spcBef>
                <a:spcPts val="450"/>
              </a:spcBef>
              <a:spcAft>
                <a:spcPts val="0"/>
              </a:spcAft>
              <a:buSzPts val="1800"/>
              <a:buNone/>
              <a:defRPr/>
            </a:lvl4pPr>
            <a:lvl5pPr lvl="4" algn="ctr">
              <a:lnSpc>
                <a:spcPct val="100000"/>
              </a:lnSpc>
              <a:spcBef>
                <a:spcPts val="400"/>
              </a:spcBef>
              <a:spcAft>
                <a:spcPts val="0"/>
              </a:spcAft>
              <a:buSzPts val="1600"/>
              <a:buNone/>
              <a:defRPr/>
            </a:lvl5pPr>
            <a:lvl6pPr lvl="5" algn="ctr">
              <a:lnSpc>
                <a:spcPct val="100000"/>
              </a:lnSpc>
              <a:spcBef>
                <a:spcPts val="400"/>
              </a:spcBef>
              <a:spcAft>
                <a:spcPts val="0"/>
              </a:spcAft>
              <a:buSzPts val="1600"/>
              <a:buNone/>
              <a:defRPr/>
            </a:lvl6pPr>
            <a:lvl7pPr lvl="6" algn="ctr">
              <a:lnSpc>
                <a:spcPct val="100000"/>
              </a:lnSpc>
              <a:spcBef>
                <a:spcPts val="400"/>
              </a:spcBef>
              <a:spcAft>
                <a:spcPts val="0"/>
              </a:spcAft>
              <a:buSzPts val="1600"/>
              <a:buNone/>
              <a:defRPr/>
            </a:lvl7pPr>
            <a:lvl8pPr lvl="7" algn="ctr">
              <a:lnSpc>
                <a:spcPct val="100000"/>
              </a:lnSpc>
              <a:spcBef>
                <a:spcPts val="400"/>
              </a:spcBef>
              <a:spcAft>
                <a:spcPts val="0"/>
              </a:spcAft>
              <a:buSzPts val="1600"/>
              <a:buNone/>
              <a:defRPr/>
            </a:lvl8pPr>
            <a:lvl9pPr lvl="8" algn="ctr">
              <a:lnSpc>
                <a:spcPct val="100000"/>
              </a:lnSpc>
              <a:spcBef>
                <a:spcPts val="400"/>
              </a:spcBef>
              <a:spcAft>
                <a:spcPts val="0"/>
              </a:spcAft>
              <a:buSzPts val="1600"/>
              <a:buNone/>
              <a:defRPr/>
            </a:lvl9pPr>
          </a:lstStyle>
          <a:p>
            <a:endParaRPr/>
          </a:p>
        </p:txBody>
      </p:sp>
      <p:sp>
        <p:nvSpPr>
          <p:cNvPr id="32" name="Google Shape;32;p23"/>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23"/>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74"/>
        <p:cNvGrpSpPr/>
        <p:nvPr/>
      </p:nvGrpSpPr>
      <p:grpSpPr>
        <a:xfrm>
          <a:off x="0" y="0"/>
          <a:ext cx="0" cy="0"/>
          <a:chOff x="0" y="0"/>
          <a:chExt cx="0" cy="0"/>
        </a:xfrm>
      </p:grpSpPr>
      <p:sp>
        <p:nvSpPr>
          <p:cNvPr id="175" name="Google Shape;175;p19"/>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6" name="Google Shape;176;p19"/>
          <p:cNvSpPr>
            <a:spLocks noGrp="1"/>
          </p:cNvSpPr>
          <p:nvPr>
            <p:ph type="pic" idx="2"/>
          </p:nvPr>
        </p:nvSpPr>
        <p:spPr>
          <a:xfrm>
            <a:off x="1792288" y="612775"/>
            <a:ext cx="5486400" cy="4114800"/>
          </a:xfrm>
          <a:prstGeom prst="rect">
            <a:avLst/>
          </a:prstGeom>
          <a:noFill/>
          <a:ln>
            <a:noFill/>
          </a:ln>
        </p:spPr>
      </p:sp>
      <p:sp>
        <p:nvSpPr>
          <p:cNvPr id="177" name="Google Shape;177;p19"/>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SzPts val="910"/>
              <a:buNone/>
              <a:defRPr sz="1400"/>
            </a:lvl1pPr>
            <a:lvl2pPr marL="914400" lvl="1" indent="-228600" algn="l">
              <a:lnSpc>
                <a:spcPct val="100000"/>
              </a:lnSpc>
              <a:spcBef>
                <a:spcPts val="240"/>
              </a:spcBef>
              <a:spcAft>
                <a:spcPts val="0"/>
              </a:spcAft>
              <a:buSzPts val="720"/>
              <a:buNone/>
              <a:defRPr sz="1200"/>
            </a:lvl2pPr>
            <a:lvl3pPr marL="1371600" lvl="2" indent="-228600" algn="l">
              <a:lnSpc>
                <a:spcPct val="100000"/>
              </a:lnSpc>
              <a:spcBef>
                <a:spcPts val="200"/>
              </a:spcBef>
              <a:spcAft>
                <a:spcPts val="0"/>
              </a:spcAft>
              <a:buSzPts val="650"/>
              <a:buNone/>
              <a:defRPr sz="1000"/>
            </a:lvl3pPr>
            <a:lvl4pPr marL="1828800" lvl="3" indent="-228600" algn="l">
              <a:lnSpc>
                <a:spcPct val="100000"/>
              </a:lnSpc>
              <a:spcBef>
                <a:spcPts val="180"/>
              </a:spcBef>
              <a:spcAft>
                <a:spcPts val="0"/>
              </a:spcAft>
              <a:buSzPts val="630"/>
              <a:buNone/>
              <a:defRPr sz="900"/>
            </a:lvl4pPr>
            <a:lvl5pPr marL="2286000" lvl="4" indent="-228600" algn="l">
              <a:lnSpc>
                <a:spcPct val="100000"/>
              </a:lnSpc>
              <a:spcBef>
                <a:spcPts val="180"/>
              </a:spcBef>
              <a:spcAft>
                <a:spcPts val="0"/>
              </a:spcAft>
              <a:buSzPts val="675"/>
              <a:buNone/>
              <a:defRPr sz="900"/>
            </a:lvl5pPr>
            <a:lvl6pPr marL="2743200" lvl="5" indent="-228600" algn="l">
              <a:lnSpc>
                <a:spcPct val="100000"/>
              </a:lnSpc>
              <a:spcBef>
                <a:spcPts val="180"/>
              </a:spcBef>
              <a:spcAft>
                <a:spcPts val="0"/>
              </a:spcAft>
              <a:buSzPts val="675"/>
              <a:buNone/>
              <a:defRPr sz="900"/>
            </a:lvl6pPr>
            <a:lvl7pPr marL="3200400" lvl="6" indent="-228600" algn="l">
              <a:lnSpc>
                <a:spcPct val="100000"/>
              </a:lnSpc>
              <a:spcBef>
                <a:spcPts val="180"/>
              </a:spcBef>
              <a:spcAft>
                <a:spcPts val="0"/>
              </a:spcAft>
              <a:buSzPts val="675"/>
              <a:buNone/>
              <a:defRPr sz="900"/>
            </a:lvl7pPr>
            <a:lvl8pPr marL="3657600" lvl="7" indent="-228600" algn="l">
              <a:lnSpc>
                <a:spcPct val="100000"/>
              </a:lnSpc>
              <a:spcBef>
                <a:spcPts val="180"/>
              </a:spcBef>
              <a:spcAft>
                <a:spcPts val="0"/>
              </a:spcAft>
              <a:buSzPts val="675"/>
              <a:buNone/>
              <a:defRPr sz="900"/>
            </a:lvl8pPr>
            <a:lvl9pPr marL="4114800" lvl="8" indent="-228600" algn="l">
              <a:lnSpc>
                <a:spcPct val="100000"/>
              </a:lnSpc>
              <a:spcBef>
                <a:spcPts val="180"/>
              </a:spcBef>
              <a:spcAft>
                <a:spcPts val="0"/>
              </a:spcAft>
              <a:buSzPts val="675"/>
              <a:buNone/>
              <a:defRPr sz="900"/>
            </a:lvl9pPr>
          </a:lstStyle>
          <a:p>
            <a:endParaRPr/>
          </a:p>
        </p:txBody>
      </p:sp>
      <p:sp>
        <p:nvSpPr>
          <p:cNvPr id="178" name="Google Shape;178;p19"/>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9" name="Google Shape;179;p19"/>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80"/>
        <p:cNvGrpSpPr/>
        <p:nvPr/>
      </p:nvGrpSpPr>
      <p:grpSpPr>
        <a:xfrm>
          <a:off x="0" y="0"/>
          <a:ext cx="0" cy="0"/>
          <a:chOff x="0" y="0"/>
          <a:chExt cx="0" cy="0"/>
        </a:xfrm>
      </p:grpSpPr>
      <p:sp>
        <p:nvSpPr>
          <p:cNvPr id="181" name="Google Shape;181;p20"/>
          <p:cNvSpPr txBox="1">
            <a:spLocks noGrp="1"/>
          </p:cNvSpPr>
          <p:nvPr>
            <p:ph type="title"/>
          </p:nvPr>
        </p:nvSpPr>
        <p:spPr>
          <a:xfrm>
            <a:off x="228600" y="190500"/>
            <a:ext cx="8610600" cy="10668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2" name="Google Shape;182;p20"/>
          <p:cNvSpPr txBox="1">
            <a:spLocks noGrp="1"/>
          </p:cNvSpPr>
          <p:nvPr>
            <p:ph type="body" idx="1"/>
          </p:nvPr>
        </p:nvSpPr>
        <p:spPr>
          <a:xfrm rot="5400000">
            <a:off x="1916113" y="-788987"/>
            <a:ext cx="5235575" cy="8610600"/>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183" name="Google Shape;183;p20"/>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4" name="Google Shape;184;p20"/>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85"/>
        <p:cNvGrpSpPr/>
        <p:nvPr/>
      </p:nvGrpSpPr>
      <p:grpSpPr>
        <a:xfrm>
          <a:off x="0" y="0"/>
          <a:ext cx="0" cy="0"/>
          <a:chOff x="0" y="0"/>
          <a:chExt cx="0" cy="0"/>
        </a:xfrm>
      </p:grpSpPr>
      <p:sp>
        <p:nvSpPr>
          <p:cNvPr id="186" name="Google Shape;186;p21"/>
          <p:cNvSpPr txBox="1">
            <a:spLocks noGrp="1"/>
          </p:cNvSpPr>
          <p:nvPr>
            <p:ph type="title"/>
          </p:nvPr>
        </p:nvSpPr>
        <p:spPr>
          <a:xfrm rot="5400000">
            <a:off x="4714875" y="2124075"/>
            <a:ext cx="6096000" cy="215265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7" name="Google Shape;187;p21"/>
          <p:cNvSpPr txBox="1">
            <a:spLocks noGrp="1"/>
          </p:cNvSpPr>
          <p:nvPr>
            <p:ph type="body" idx="1"/>
          </p:nvPr>
        </p:nvSpPr>
        <p:spPr>
          <a:xfrm rot="5400000">
            <a:off x="333375" y="47625"/>
            <a:ext cx="6096000" cy="6305550"/>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188" name="Google Shape;188;p2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9" name="Google Shape;189;p21"/>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Clip Art and Text" type="clipArtAndTx">
  <p:cSld name="CLIPART_AND_TEXT">
    <p:spTree>
      <p:nvGrpSpPr>
        <p:cNvPr id="1" name="Shape 190"/>
        <p:cNvGrpSpPr/>
        <p:nvPr/>
      </p:nvGrpSpPr>
      <p:grpSpPr>
        <a:xfrm>
          <a:off x="0" y="0"/>
          <a:ext cx="0" cy="0"/>
          <a:chOff x="0" y="0"/>
          <a:chExt cx="0" cy="0"/>
        </a:xfrm>
      </p:grpSpPr>
      <p:sp>
        <p:nvSpPr>
          <p:cNvPr id="191" name="Google Shape;191;p22"/>
          <p:cNvSpPr txBox="1">
            <a:spLocks noGrp="1"/>
          </p:cNvSpPr>
          <p:nvPr>
            <p:ph type="title"/>
          </p:nvPr>
        </p:nvSpPr>
        <p:spPr>
          <a:xfrm>
            <a:off x="228600" y="152400"/>
            <a:ext cx="8610600" cy="10668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2" name="Google Shape;192;p22"/>
          <p:cNvSpPr>
            <a:spLocks noGrp="1"/>
          </p:cNvSpPr>
          <p:nvPr>
            <p:ph type="clipArt" idx="2"/>
          </p:nvPr>
        </p:nvSpPr>
        <p:spPr>
          <a:xfrm>
            <a:off x="228600" y="1371600"/>
            <a:ext cx="4229100" cy="4876800"/>
          </a:xfrm>
          <a:prstGeom prst="rect">
            <a:avLst/>
          </a:prstGeom>
          <a:noFill/>
          <a:ln>
            <a:noFill/>
          </a:ln>
        </p:spPr>
      </p:sp>
      <p:sp>
        <p:nvSpPr>
          <p:cNvPr id="193" name="Google Shape;193;p22"/>
          <p:cNvSpPr txBox="1">
            <a:spLocks noGrp="1"/>
          </p:cNvSpPr>
          <p:nvPr>
            <p:ph type="body" idx="1"/>
          </p:nvPr>
        </p:nvSpPr>
        <p:spPr>
          <a:xfrm>
            <a:off x="4610100" y="1371600"/>
            <a:ext cx="4229100" cy="4876800"/>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194" name="Google Shape;194;p22"/>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5" name="Google Shape;195;p22"/>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and Content" type="obj">
  <p:cSld name="OBJECT">
    <p:spTree>
      <p:nvGrpSpPr>
        <p:cNvPr id="1" name="Shape 34"/>
        <p:cNvGrpSpPr/>
        <p:nvPr/>
      </p:nvGrpSpPr>
      <p:grpSpPr>
        <a:xfrm>
          <a:off x="0" y="0"/>
          <a:ext cx="0" cy="0"/>
          <a:chOff x="0" y="0"/>
          <a:chExt cx="0" cy="0"/>
        </a:xfrm>
      </p:grpSpPr>
      <p:sp>
        <p:nvSpPr>
          <p:cNvPr id="35" name="Google Shape;35;p24"/>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36" name="Google Shape;36;p24"/>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37" name="Google Shape;37;p24"/>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38" name="Google Shape;38;p24"/>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pic>
        <p:nvPicPr>
          <p:cNvPr id="39" name="Google Shape;39;p24"/>
          <p:cNvPicPr preferRelativeResize="0"/>
          <p:nvPr/>
        </p:nvPicPr>
        <p:blipFill rotWithShape="1">
          <a:blip r:embed="rId2">
            <a:alphaModFix/>
          </a:blip>
          <a:srcRect/>
          <a:stretch/>
        </p:blipFill>
        <p:spPr>
          <a:xfrm>
            <a:off x="8058150" y="-3175"/>
            <a:ext cx="1085850" cy="901700"/>
          </a:xfrm>
          <a:prstGeom prst="rect">
            <a:avLst/>
          </a:prstGeom>
          <a:noFill/>
          <a:ln>
            <a:noFill/>
          </a:ln>
        </p:spPr>
      </p:pic>
      <p:sp>
        <p:nvSpPr>
          <p:cNvPr id="40" name="Google Shape;40;p24"/>
          <p:cNvSpPr txBox="1">
            <a:spLocks noGrp="1"/>
          </p:cNvSpPr>
          <p:nvPr>
            <p:ph type="title"/>
          </p:nvPr>
        </p:nvSpPr>
        <p:spPr>
          <a:xfrm>
            <a:off x="228600" y="152400"/>
            <a:ext cx="8609013" cy="1065213"/>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4"/>
          <p:cNvSpPr txBox="1">
            <a:spLocks noGrp="1"/>
          </p:cNvSpPr>
          <p:nvPr>
            <p:ph type="body" idx="1"/>
          </p:nvPr>
        </p:nvSpPr>
        <p:spPr>
          <a:xfrm>
            <a:off x="228600" y="898525"/>
            <a:ext cx="8609013" cy="5233988"/>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600"/>
              </a:spcBef>
              <a:spcAft>
                <a:spcPts val="0"/>
              </a:spcAft>
              <a:buSzPts val="1400"/>
              <a:buNone/>
              <a:defRPr/>
            </a:lvl1pPr>
            <a:lvl2pPr marL="914400" lvl="1" indent="-228600" algn="l">
              <a:lnSpc>
                <a:spcPct val="100000"/>
              </a:lnSpc>
              <a:spcBef>
                <a:spcPts val="550"/>
              </a:spcBef>
              <a:spcAft>
                <a:spcPts val="0"/>
              </a:spcAft>
              <a:buSzPts val="1400"/>
              <a:buNone/>
              <a:defRPr/>
            </a:lvl2pPr>
            <a:lvl3pPr marL="1371600" lvl="2" indent="-228600" algn="l">
              <a:lnSpc>
                <a:spcPct val="100000"/>
              </a:lnSpc>
              <a:spcBef>
                <a:spcPts val="500"/>
              </a:spcBef>
              <a:spcAft>
                <a:spcPts val="0"/>
              </a:spcAft>
              <a:buSzPts val="1400"/>
              <a:buNone/>
              <a:defRPr/>
            </a:lvl3pPr>
            <a:lvl4pPr marL="1828800" lvl="3" indent="-228600" algn="l">
              <a:lnSpc>
                <a:spcPct val="100000"/>
              </a:lnSpc>
              <a:spcBef>
                <a:spcPts val="450"/>
              </a:spcBef>
              <a:spcAft>
                <a:spcPts val="0"/>
              </a:spcAft>
              <a:buSzPts val="1400"/>
              <a:buNone/>
              <a:defRPr/>
            </a:lvl4pPr>
            <a:lvl5pPr marL="2286000" lvl="4" indent="-228600" algn="l">
              <a:lnSpc>
                <a:spcPct val="100000"/>
              </a:lnSpc>
              <a:spcBef>
                <a:spcPts val="400"/>
              </a:spcBef>
              <a:spcAft>
                <a:spcPts val="0"/>
              </a:spcAft>
              <a:buSzPts val="1400"/>
              <a:buNone/>
              <a:defRPr/>
            </a:lvl5pPr>
            <a:lvl6pPr marL="2743200" lvl="5" indent="-228600" algn="l">
              <a:lnSpc>
                <a:spcPct val="100000"/>
              </a:lnSpc>
              <a:spcBef>
                <a:spcPts val="400"/>
              </a:spcBef>
              <a:spcAft>
                <a:spcPts val="0"/>
              </a:spcAft>
              <a:buSzPts val="1400"/>
              <a:buNone/>
              <a:defRPr/>
            </a:lvl6pPr>
            <a:lvl7pPr marL="3200400" lvl="6" indent="-228600" algn="l">
              <a:lnSpc>
                <a:spcPct val="100000"/>
              </a:lnSpc>
              <a:spcBef>
                <a:spcPts val="400"/>
              </a:spcBef>
              <a:spcAft>
                <a:spcPts val="0"/>
              </a:spcAft>
              <a:buSzPts val="1400"/>
              <a:buNone/>
              <a:defRPr/>
            </a:lvl7pPr>
            <a:lvl8pPr marL="3657600" lvl="7" indent="-228600" algn="l">
              <a:lnSpc>
                <a:spcPct val="100000"/>
              </a:lnSpc>
              <a:spcBef>
                <a:spcPts val="400"/>
              </a:spcBef>
              <a:spcAft>
                <a:spcPts val="0"/>
              </a:spcAft>
              <a:buSzPts val="1400"/>
              <a:buNone/>
              <a:defRPr/>
            </a:lvl8pPr>
            <a:lvl9pPr marL="4114800" lvl="8" indent="-228600" algn="l">
              <a:lnSpc>
                <a:spcPct val="100000"/>
              </a:lnSpc>
              <a:spcBef>
                <a:spcPts val="400"/>
              </a:spcBef>
              <a:spcAft>
                <a:spcPts val="0"/>
              </a:spcAft>
              <a:buSzPts val="1400"/>
              <a:buNone/>
              <a:defRPr/>
            </a:lvl9pPr>
          </a:lstStyle>
          <a:p>
            <a:endParaRPr/>
          </a:p>
        </p:txBody>
      </p:sp>
      <p:sp>
        <p:nvSpPr>
          <p:cNvPr id="42" name="Google Shape;42;p24"/>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24"/>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44"/>
        <p:cNvGrpSpPr/>
        <p:nvPr/>
      </p:nvGrpSpPr>
      <p:grpSpPr>
        <a:xfrm>
          <a:off x="0" y="0"/>
          <a:ext cx="0" cy="0"/>
          <a:chOff x="0" y="0"/>
          <a:chExt cx="0" cy="0"/>
        </a:xfrm>
      </p:grpSpPr>
      <p:sp>
        <p:nvSpPr>
          <p:cNvPr id="45" name="Google Shape;45;p25"/>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46" name="Google Shape;46;p25"/>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47" name="Google Shape;47;p25"/>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48" name="Google Shape;48;p25"/>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sp>
        <p:nvSpPr>
          <p:cNvPr id="49" name="Google Shape;49;p25"/>
          <p:cNvSpPr txBox="1">
            <a:spLocks noGrp="1"/>
          </p:cNvSpPr>
          <p:nvPr>
            <p:ph type="title"/>
          </p:nvPr>
        </p:nvSpPr>
        <p:spPr>
          <a:xfrm>
            <a:off x="722313" y="4406900"/>
            <a:ext cx="7772400" cy="1362075"/>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5"/>
          <p:cNvSpPr txBox="1">
            <a:spLocks noGrp="1"/>
          </p:cNvSpPr>
          <p:nvPr>
            <p:ph type="body" idx="1"/>
          </p:nvPr>
        </p:nvSpPr>
        <p:spPr>
          <a:xfrm>
            <a:off x="722313" y="2906713"/>
            <a:ext cx="7772400" cy="1500187"/>
          </a:xfrm>
          <a:prstGeom prst="rect">
            <a:avLst/>
          </a:prstGeom>
          <a:noFill/>
          <a:ln>
            <a:noFill/>
          </a:ln>
        </p:spPr>
        <p:txBody>
          <a:bodyPr spcFirstLastPara="1" wrap="square" lIns="90000" tIns="46800" rIns="90000" bIns="46800" anchor="b" anchorCtr="0">
            <a:noAutofit/>
          </a:bodyPr>
          <a:lstStyle>
            <a:lvl1pPr marL="457200" lvl="0" indent="-228600" algn="l">
              <a:lnSpc>
                <a:spcPct val="100000"/>
              </a:lnSpc>
              <a:spcBef>
                <a:spcPts val="600"/>
              </a:spcBef>
              <a:spcAft>
                <a:spcPts val="0"/>
              </a:spcAft>
              <a:buSzPts val="2000"/>
              <a:buNone/>
              <a:defRPr sz="2000"/>
            </a:lvl1pPr>
            <a:lvl2pPr marL="914400" lvl="1" indent="-228600" algn="l">
              <a:lnSpc>
                <a:spcPct val="100000"/>
              </a:lnSpc>
              <a:spcBef>
                <a:spcPts val="550"/>
              </a:spcBef>
              <a:spcAft>
                <a:spcPts val="0"/>
              </a:spcAft>
              <a:buSzPts val="1800"/>
              <a:buNone/>
              <a:defRPr sz="1800"/>
            </a:lvl2pPr>
            <a:lvl3pPr marL="1371600" lvl="2" indent="-228600" algn="l">
              <a:lnSpc>
                <a:spcPct val="100000"/>
              </a:lnSpc>
              <a:spcBef>
                <a:spcPts val="500"/>
              </a:spcBef>
              <a:spcAft>
                <a:spcPts val="0"/>
              </a:spcAft>
              <a:buSzPts val="1600"/>
              <a:buNone/>
              <a:defRPr sz="1600"/>
            </a:lvl3pPr>
            <a:lvl4pPr marL="1828800" lvl="3" indent="-228600" algn="l">
              <a:lnSpc>
                <a:spcPct val="100000"/>
              </a:lnSpc>
              <a:spcBef>
                <a:spcPts val="450"/>
              </a:spcBef>
              <a:spcAft>
                <a:spcPts val="0"/>
              </a:spcAft>
              <a:buSzPts val="1400"/>
              <a:buNone/>
              <a:defRPr sz="1400"/>
            </a:lvl4pPr>
            <a:lvl5pPr marL="2286000" lvl="4" indent="-228600" algn="l">
              <a:lnSpc>
                <a:spcPct val="100000"/>
              </a:lnSpc>
              <a:spcBef>
                <a:spcPts val="400"/>
              </a:spcBef>
              <a:spcAft>
                <a:spcPts val="0"/>
              </a:spcAft>
              <a:buSzPts val="1400"/>
              <a:buNone/>
              <a:defRPr sz="1400"/>
            </a:lvl5pPr>
            <a:lvl6pPr marL="2743200" lvl="5" indent="-228600" algn="l">
              <a:lnSpc>
                <a:spcPct val="100000"/>
              </a:lnSpc>
              <a:spcBef>
                <a:spcPts val="400"/>
              </a:spcBef>
              <a:spcAft>
                <a:spcPts val="0"/>
              </a:spcAft>
              <a:buSzPts val="1400"/>
              <a:buNone/>
              <a:defRPr sz="1400"/>
            </a:lvl6pPr>
            <a:lvl7pPr marL="3200400" lvl="6" indent="-228600" algn="l">
              <a:lnSpc>
                <a:spcPct val="100000"/>
              </a:lnSpc>
              <a:spcBef>
                <a:spcPts val="400"/>
              </a:spcBef>
              <a:spcAft>
                <a:spcPts val="0"/>
              </a:spcAft>
              <a:buSzPts val="1400"/>
              <a:buNone/>
              <a:defRPr sz="1400"/>
            </a:lvl7pPr>
            <a:lvl8pPr marL="3657600" lvl="7" indent="-228600" algn="l">
              <a:lnSpc>
                <a:spcPct val="100000"/>
              </a:lnSpc>
              <a:spcBef>
                <a:spcPts val="400"/>
              </a:spcBef>
              <a:spcAft>
                <a:spcPts val="0"/>
              </a:spcAft>
              <a:buSzPts val="1400"/>
              <a:buNone/>
              <a:defRPr sz="1400"/>
            </a:lvl8pPr>
            <a:lvl9pPr marL="4114800" lvl="8" indent="-228600" algn="l">
              <a:lnSpc>
                <a:spcPct val="100000"/>
              </a:lnSpc>
              <a:spcBef>
                <a:spcPts val="400"/>
              </a:spcBef>
              <a:spcAft>
                <a:spcPts val="0"/>
              </a:spcAft>
              <a:buSzPts val="1400"/>
              <a:buNone/>
              <a:defRPr sz="1400"/>
            </a:lvl9pPr>
          </a:lstStyle>
          <a:p>
            <a:endParaRPr/>
          </a:p>
        </p:txBody>
      </p:sp>
      <p:sp>
        <p:nvSpPr>
          <p:cNvPr id="51" name="Google Shape;51;p25"/>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5"/>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wo Content" type="twoObj">
  <p:cSld name="TWO_OBJECTS">
    <p:spTree>
      <p:nvGrpSpPr>
        <p:cNvPr id="1" name="Shape 53"/>
        <p:cNvGrpSpPr/>
        <p:nvPr/>
      </p:nvGrpSpPr>
      <p:grpSpPr>
        <a:xfrm>
          <a:off x="0" y="0"/>
          <a:ext cx="0" cy="0"/>
          <a:chOff x="0" y="0"/>
          <a:chExt cx="0" cy="0"/>
        </a:xfrm>
      </p:grpSpPr>
      <p:sp>
        <p:nvSpPr>
          <p:cNvPr id="54" name="Google Shape;54;p26"/>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55" name="Google Shape;55;p26"/>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56" name="Google Shape;56;p26"/>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57" name="Google Shape;57;p26"/>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sp>
        <p:nvSpPr>
          <p:cNvPr id="58" name="Google Shape;58;p26"/>
          <p:cNvSpPr txBox="1">
            <a:spLocks noGrp="1"/>
          </p:cNvSpPr>
          <p:nvPr>
            <p:ph type="title"/>
          </p:nvPr>
        </p:nvSpPr>
        <p:spPr>
          <a:xfrm>
            <a:off x="228600" y="152400"/>
            <a:ext cx="8609013" cy="1065213"/>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6"/>
          <p:cNvSpPr txBox="1">
            <a:spLocks noGrp="1"/>
          </p:cNvSpPr>
          <p:nvPr>
            <p:ph type="body" idx="1"/>
          </p:nvPr>
        </p:nvSpPr>
        <p:spPr>
          <a:xfrm>
            <a:off x="228600" y="898525"/>
            <a:ext cx="4227513" cy="5233988"/>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600"/>
              </a:spcBef>
              <a:spcAft>
                <a:spcPts val="0"/>
              </a:spcAft>
              <a:buSzPts val="1400"/>
              <a:buNone/>
              <a:defRPr sz="2800"/>
            </a:lvl1pPr>
            <a:lvl2pPr marL="914400" lvl="1" indent="-228600" algn="l">
              <a:lnSpc>
                <a:spcPct val="100000"/>
              </a:lnSpc>
              <a:spcBef>
                <a:spcPts val="550"/>
              </a:spcBef>
              <a:spcAft>
                <a:spcPts val="0"/>
              </a:spcAft>
              <a:buSzPts val="1400"/>
              <a:buNone/>
              <a:defRPr sz="2400"/>
            </a:lvl2pPr>
            <a:lvl3pPr marL="1371600" lvl="2" indent="-228600" algn="l">
              <a:lnSpc>
                <a:spcPct val="100000"/>
              </a:lnSpc>
              <a:spcBef>
                <a:spcPts val="500"/>
              </a:spcBef>
              <a:spcAft>
                <a:spcPts val="0"/>
              </a:spcAft>
              <a:buSzPts val="1400"/>
              <a:buNone/>
              <a:defRPr sz="2000"/>
            </a:lvl3pPr>
            <a:lvl4pPr marL="1828800" lvl="3" indent="-228600" algn="l">
              <a:lnSpc>
                <a:spcPct val="100000"/>
              </a:lnSpc>
              <a:spcBef>
                <a:spcPts val="450"/>
              </a:spcBef>
              <a:spcAft>
                <a:spcPts val="0"/>
              </a:spcAft>
              <a:buSzPts val="1400"/>
              <a:buNone/>
              <a:defRPr sz="1800"/>
            </a:lvl4pPr>
            <a:lvl5pPr marL="2286000" lvl="4" indent="-228600" algn="l">
              <a:lnSpc>
                <a:spcPct val="100000"/>
              </a:lnSpc>
              <a:spcBef>
                <a:spcPts val="400"/>
              </a:spcBef>
              <a:spcAft>
                <a:spcPts val="0"/>
              </a:spcAft>
              <a:buSzPts val="1400"/>
              <a:buNone/>
              <a:defRPr sz="1800"/>
            </a:lvl5pPr>
            <a:lvl6pPr marL="2743200" lvl="5" indent="-228600" algn="l">
              <a:lnSpc>
                <a:spcPct val="100000"/>
              </a:lnSpc>
              <a:spcBef>
                <a:spcPts val="400"/>
              </a:spcBef>
              <a:spcAft>
                <a:spcPts val="0"/>
              </a:spcAft>
              <a:buSzPts val="1400"/>
              <a:buNone/>
              <a:defRPr sz="1800"/>
            </a:lvl6pPr>
            <a:lvl7pPr marL="3200400" lvl="6" indent="-228600" algn="l">
              <a:lnSpc>
                <a:spcPct val="100000"/>
              </a:lnSpc>
              <a:spcBef>
                <a:spcPts val="400"/>
              </a:spcBef>
              <a:spcAft>
                <a:spcPts val="0"/>
              </a:spcAft>
              <a:buSzPts val="1400"/>
              <a:buNone/>
              <a:defRPr sz="1800"/>
            </a:lvl7pPr>
            <a:lvl8pPr marL="3657600" lvl="7" indent="-228600" algn="l">
              <a:lnSpc>
                <a:spcPct val="100000"/>
              </a:lnSpc>
              <a:spcBef>
                <a:spcPts val="400"/>
              </a:spcBef>
              <a:spcAft>
                <a:spcPts val="0"/>
              </a:spcAft>
              <a:buSzPts val="1400"/>
              <a:buNone/>
              <a:defRPr sz="1800"/>
            </a:lvl8pPr>
            <a:lvl9pPr marL="4114800" lvl="8" indent="-228600" algn="l">
              <a:lnSpc>
                <a:spcPct val="100000"/>
              </a:lnSpc>
              <a:spcBef>
                <a:spcPts val="400"/>
              </a:spcBef>
              <a:spcAft>
                <a:spcPts val="0"/>
              </a:spcAft>
              <a:buSzPts val="1400"/>
              <a:buNone/>
              <a:defRPr sz="1800"/>
            </a:lvl9pPr>
          </a:lstStyle>
          <a:p>
            <a:endParaRPr/>
          </a:p>
        </p:txBody>
      </p:sp>
      <p:sp>
        <p:nvSpPr>
          <p:cNvPr id="60" name="Google Shape;60;p26"/>
          <p:cNvSpPr txBox="1">
            <a:spLocks noGrp="1"/>
          </p:cNvSpPr>
          <p:nvPr>
            <p:ph type="body" idx="2"/>
          </p:nvPr>
        </p:nvSpPr>
        <p:spPr>
          <a:xfrm>
            <a:off x="4608513" y="898525"/>
            <a:ext cx="4229100" cy="5233988"/>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600"/>
              </a:spcBef>
              <a:spcAft>
                <a:spcPts val="0"/>
              </a:spcAft>
              <a:buSzPts val="1400"/>
              <a:buNone/>
              <a:defRPr sz="2800"/>
            </a:lvl1pPr>
            <a:lvl2pPr marL="914400" lvl="1" indent="-228600" algn="l">
              <a:lnSpc>
                <a:spcPct val="100000"/>
              </a:lnSpc>
              <a:spcBef>
                <a:spcPts val="550"/>
              </a:spcBef>
              <a:spcAft>
                <a:spcPts val="0"/>
              </a:spcAft>
              <a:buSzPts val="1400"/>
              <a:buNone/>
              <a:defRPr sz="2400"/>
            </a:lvl2pPr>
            <a:lvl3pPr marL="1371600" lvl="2" indent="-228600" algn="l">
              <a:lnSpc>
                <a:spcPct val="100000"/>
              </a:lnSpc>
              <a:spcBef>
                <a:spcPts val="500"/>
              </a:spcBef>
              <a:spcAft>
                <a:spcPts val="0"/>
              </a:spcAft>
              <a:buSzPts val="1400"/>
              <a:buNone/>
              <a:defRPr sz="2000"/>
            </a:lvl3pPr>
            <a:lvl4pPr marL="1828800" lvl="3" indent="-228600" algn="l">
              <a:lnSpc>
                <a:spcPct val="100000"/>
              </a:lnSpc>
              <a:spcBef>
                <a:spcPts val="450"/>
              </a:spcBef>
              <a:spcAft>
                <a:spcPts val="0"/>
              </a:spcAft>
              <a:buSzPts val="1400"/>
              <a:buNone/>
              <a:defRPr sz="1800"/>
            </a:lvl4pPr>
            <a:lvl5pPr marL="2286000" lvl="4" indent="-228600" algn="l">
              <a:lnSpc>
                <a:spcPct val="100000"/>
              </a:lnSpc>
              <a:spcBef>
                <a:spcPts val="400"/>
              </a:spcBef>
              <a:spcAft>
                <a:spcPts val="0"/>
              </a:spcAft>
              <a:buSzPts val="1400"/>
              <a:buNone/>
              <a:defRPr sz="1800"/>
            </a:lvl5pPr>
            <a:lvl6pPr marL="2743200" lvl="5" indent="-228600" algn="l">
              <a:lnSpc>
                <a:spcPct val="100000"/>
              </a:lnSpc>
              <a:spcBef>
                <a:spcPts val="400"/>
              </a:spcBef>
              <a:spcAft>
                <a:spcPts val="0"/>
              </a:spcAft>
              <a:buSzPts val="1400"/>
              <a:buNone/>
              <a:defRPr sz="1800"/>
            </a:lvl6pPr>
            <a:lvl7pPr marL="3200400" lvl="6" indent="-228600" algn="l">
              <a:lnSpc>
                <a:spcPct val="100000"/>
              </a:lnSpc>
              <a:spcBef>
                <a:spcPts val="400"/>
              </a:spcBef>
              <a:spcAft>
                <a:spcPts val="0"/>
              </a:spcAft>
              <a:buSzPts val="1400"/>
              <a:buNone/>
              <a:defRPr sz="1800"/>
            </a:lvl7pPr>
            <a:lvl8pPr marL="3657600" lvl="7" indent="-228600" algn="l">
              <a:lnSpc>
                <a:spcPct val="100000"/>
              </a:lnSpc>
              <a:spcBef>
                <a:spcPts val="400"/>
              </a:spcBef>
              <a:spcAft>
                <a:spcPts val="0"/>
              </a:spcAft>
              <a:buSzPts val="1400"/>
              <a:buNone/>
              <a:defRPr sz="1800"/>
            </a:lvl8pPr>
            <a:lvl9pPr marL="4114800" lvl="8" indent="-228600" algn="l">
              <a:lnSpc>
                <a:spcPct val="100000"/>
              </a:lnSpc>
              <a:spcBef>
                <a:spcPts val="400"/>
              </a:spcBef>
              <a:spcAft>
                <a:spcPts val="0"/>
              </a:spcAft>
              <a:buSzPts val="1400"/>
              <a:buNone/>
              <a:defRPr sz="1800"/>
            </a:lvl9pPr>
          </a:lstStyle>
          <a:p>
            <a:endParaRPr/>
          </a:p>
        </p:txBody>
      </p:sp>
      <p:sp>
        <p:nvSpPr>
          <p:cNvPr id="61" name="Google Shape;61;p26"/>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6"/>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Comparison" type="twoTxTwoObj">
  <p:cSld name="TWO_OBJECTS_WITH_TEXT">
    <p:spTree>
      <p:nvGrpSpPr>
        <p:cNvPr id="1" name="Shape 63"/>
        <p:cNvGrpSpPr/>
        <p:nvPr/>
      </p:nvGrpSpPr>
      <p:grpSpPr>
        <a:xfrm>
          <a:off x="0" y="0"/>
          <a:ext cx="0" cy="0"/>
          <a:chOff x="0" y="0"/>
          <a:chExt cx="0" cy="0"/>
        </a:xfrm>
      </p:grpSpPr>
      <p:sp>
        <p:nvSpPr>
          <p:cNvPr id="64" name="Google Shape;64;p27"/>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65" name="Google Shape;65;p27"/>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66" name="Google Shape;66;p27"/>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67" name="Google Shape;67;p27"/>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sp>
        <p:nvSpPr>
          <p:cNvPr id="68" name="Google Shape;68;p27"/>
          <p:cNvSpPr txBox="1">
            <a:spLocks noGrp="1"/>
          </p:cNvSpPr>
          <p:nvPr>
            <p:ph type="title"/>
          </p:nvPr>
        </p:nvSpPr>
        <p:spPr>
          <a:xfrm>
            <a:off x="457200" y="274638"/>
            <a:ext cx="8229600" cy="1143000"/>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7"/>
          <p:cNvSpPr txBox="1">
            <a:spLocks noGrp="1"/>
          </p:cNvSpPr>
          <p:nvPr>
            <p:ph type="body" idx="1"/>
          </p:nvPr>
        </p:nvSpPr>
        <p:spPr>
          <a:xfrm>
            <a:off x="457200" y="1535113"/>
            <a:ext cx="4040188" cy="639762"/>
          </a:xfrm>
          <a:prstGeom prst="rect">
            <a:avLst/>
          </a:prstGeom>
          <a:noFill/>
          <a:ln>
            <a:noFill/>
          </a:ln>
        </p:spPr>
        <p:txBody>
          <a:bodyPr spcFirstLastPara="1" wrap="square" lIns="90000" tIns="46800" rIns="90000" bIns="46800" anchor="b" anchorCtr="0">
            <a:noAutofit/>
          </a:bodyPr>
          <a:lstStyle>
            <a:lvl1pPr marL="457200" lvl="0" indent="-228600" algn="l">
              <a:lnSpc>
                <a:spcPct val="100000"/>
              </a:lnSpc>
              <a:spcBef>
                <a:spcPts val="600"/>
              </a:spcBef>
              <a:spcAft>
                <a:spcPts val="0"/>
              </a:spcAft>
              <a:buSzPts val="2400"/>
              <a:buNone/>
              <a:defRPr sz="2400" b="1"/>
            </a:lvl1pPr>
            <a:lvl2pPr marL="914400" lvl="1" indent="-228600" algn="l">
              <a:lnSpc>
                <a:spcPct val="100000"/>
              </a:lnSpc>
              <a:spcBef>
                <a:spcPts val="550"/>
              </a:spcBef>
              <a:spcAft>
                <a:spcPts val="0"/>
              </a:spcAft>
              <a:buSzPts val="2000"/>
              <a:buNone/>
              <a:defRPr sz="2000" b="1"/>
            </a:lvl2pPr>
            <a:lvl3pPr marL="1371600" lvl="2" indent="-228600" algn="l">
              <a:lnSpc>
                <a:spcPct val="100000"/>
              </a:lnSpc>
              <a:spcBef>
                <a:spcPts val="500"/>
              </a:spcBef>
              <a:spcAft>
                <a:spcPts val="0"/>
              </a:spcAft>
              <a:buSzPts val="1800"/>
              <a:buNone/>
              <a:defRPr sz="1800" b="1"/>
            </a:lvl3pPr>
            <a:lvl4pPr marL="1828800" lvl="3" indent="-228600" algn="l">
              <a:lnSpc>
                <a:spcPct val="100000"/>
              </a:lnSpc>
              <a:spcBef>
                <a:spcPts val="450"/>
              </a:spcBef>
              <a:spcAft>
                <a:spcPts val="0"/>
              </a:spcAft>
              <a:buSzPts val="1600"/>
              <a:buNone/>
              <a:defRPr sz="1600" b="1"/>
            </a:lvl4pPr>
            <a:lvl5pPr marL="2286000" lvl="4" indent="-228600" algn="l">
              <a:lnSpc>
                <a:spcPct val="100000"/>
              </a:lnSpc>
              <a:spcBef>
                <a:spcPts val="400"/>
              </a:spcBef>
              <a:spcAft>
                <a:spcPts val="0"/>
              </a:spcAft>
              <a:buSzPts val="1600"/>
              <a:buNone/>
              <a:defRPr sz="1600" b="1"/>
            </a:lvl5pPr>
            <a:lvl6pPr marL="2743200" lvl="5" indent="-228600" algn="l">
              <a:lnSpc>
                <a:spcPct val="100000"/>
              </a:lnSpc>
              <a:spcBef>
                <a:spcPts val="400"/>
              </a:spcBef>
              <a:spcAft>
                <a:spcPts val="0"/>
              </a:spcAft>
              <a:buSzPts val="1600"/>
              <a:buNone/>
              <a:defRPr sz="1600" b="1"/>
            </a:lvl6pPr>
            <a:lvl7pPr marL="3200400" lvl="6" indent="-228600" algn="l">
              <a:lnSpc>
                <a:spcPct val="100000"/>
              </a:lnSpc>
              <a:spcBef>
                <a:spcPts val="400"/>
              </a:spcBef>
              <a:spcAft>
                <a:spcPts val="0"/>
              </a:spcAft>
              <a:buSzPts val="1600"/>
              <a:buNone/>
              <a:defRPr sz="1600" b="1"/>
            </a:lvl7pPr>
            <a:lvl8pPr marL="3657600" lvl="7" indent="-228600" algn="l">
              <a:lnSpc>
                <a:spcPct val="100000"/>
              </a:lnSpc>
              <a:spcBef>
                <a:spcPts val="400"/>
              </a:spcBef>
              <a:spcAft>
                <a:spcPts val="0"/>
              </a:spcAft>
              <a:buSzPts val="1600"/>
              <a:buNone/>
              <a:defRPr sz="1600" b="1"/>
            </a:lvl8pPr>
            <a:lvl9pPr marL="4114800" lvl="8" indent="-228600" algn="l">
              <a:lnSpc>
                <a:spcPct val="100000"/>
              </a:lnSpc>
              <a:spcBef>
                <a:spcPts val="400"/>
              </a:spcBef>
              <a:spcAft>
                <a:spcPts val="0"/>
              </a:spcAft>
              <a:buSzPts val="1600"/>
              <a:buNone/>
              <a:defRPr sz="1600" b="1"/>
            </a:lvl9pPr>
          </a:lstStyle>
          <a:p>
            <a:endParaRPr/>
          </a:p>
        </p:txBody>
      </p:sp>
      <p:sp>
        <p:nvSpPr>
          <p:cNvPr id="70" name="Google Shape;70;p27"/>
          <p:cNvSpPr txBox="1">
            <a:spLocks noGrp="1"/>
          </p:cNvSpPr>
          <p:nvPr>
            <p:ph type="body" idx="2"/>
          </p:nvPr>
        </p:nvSpPr>
        <p:spPr>
          <a:xfrm>
            <a:off x="457200" y="2174875"/>
            <a:ext cx="4040188" cy="3951288"/>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600"/>
              </a:spcBef>
              <a:spcAft>
                <a:spcPts val="0"/>
              </a:spcAft>
              <a:buSzPts val="1400"/>
              <a:buNone/>
              <a:defRPr sz="2400"/>
            </a:lvl1pPr>
            <a:lvl2pPr marL="914400" lvl="1" indent="-228600" algn="l">
              <a:lnSpc>
                <a:spcPct val="100000"/>
              </a:lnSpc>
              <a:spcBef>
                <a:spcPts val="550"/>
              </a:spcBef>
              <a:spcAft>
                <a:spcPts val="0"/>
              </a:spcAft>
              <a:buSzPts val="1400"/>
              <a:buNone/>
              <a:defRPr sz="2000"/>
            </a:lvl2pPr>
            <a:lvl3pPr marL="1371600" lvl="2" indent="-228600" algn="l">
              <a:lnSpc>
                <a:spcPct val="100000"/>
              </a:lnSpc>
              <a:spcBef>
                <a:spcPts val="500"/>
              </a:spcBef>
              <a:spcAft>
                <a:spcPts val="0"/>
              </a:spcAft>
              <a:buSzPts val="1400"/>
              <a:buNone/>
              <a:defRPr sz="1800"/>
            </a:lvl3pPr>
            <a:lvl4pPr marL="1828800" lvl="3" indent="-228600" algn="l">
              <a:lnSpc>
                <a:spcPct val="100000"/>
              </a:lnSpc>
              <a:spcBef>
                <a:spcPts val="450"/>
              </a:spcBef>
              <a:spcAft>
                <a:spcPts val="0"/>
              </a:spcAft>
              <a:buSzPts val="1400"/>
              <a:buNone/>
              <a:defRPr sz="1600"/>
            </a:lvl4pPr>
            <a:lvl5pPr marL="2286000" lvl="4" indent="-228600" algn="l">
              <a:lnSpc>
                <a:spcPct val="100000"/>
              </a:lnSpc>
              <a:spcBef>
                <a:spcPts val="400"/>
              </a:spcBef>
              <a:spcAft>
                <a:spcPts val="0"/>
              </a:spcAft>
              <a:buSzPts val="1400"/>
              <a:buNone/>
              <a:defRPr sz="1600"/>
            </a:lvl5pPr>
            <a:lvl6pPr marL="2743200" lvl="5" indent="-228600" algn="l">
              <a:lnSpc>
                <a:spcPct val="100000"/>
              </a:lnSpc>
              <a:spcBef>
                <a:spcPts val="400"/>
              </a:spcBef>
              <a:spcAft>
                <a:spcPts val="0"/>
              </a:spcAft>
              <a:buSzPts val="1400"/>
              <a:buNone/>
              <a:defRPr sz="1600"/>
            </a:lvl6pPr>
            <a:lvl7pPr marL="3200400" lvl="6" indent="-228600" algn="l">
              <a:lnSpc>
                <a:spcPct val="100000"/>
              </a:lnSpc>
              <a:spcBef>
                <a:spcPts val="400"/>
              </a:spcBef>
              <a:spcAft>
                <a:spcPts val="0"/>
              </a:spcAft>
              <a:buSzPts val="1400"/>
              <a:buNone/>
              <a:defRPr sz="1600"/>
            </a:lvl7pPr>
            <a:lvl8pPr marL="3657600" lvl="7" indent="-228600" algn="l">
              <a:lnSpc>
                <a:spcPct val="100000"/>
              </a:lnSpc>
              <a:spcBef>
                <a:spcPts val="400"/>
              </a:spcBef>
              <a:spcAft>
                <a:spcPts val="0"/>
              </a:spcAft>
              <a:buSzPts val="1400"/>
              <a:buNone/>
              <a:defRPr sz="1600"/>
            </a:lvl8pPr>
            <a:lvl9pPr marL="4114800" lvl="8" indent="-228600" algn="l">
              <a:lnSpc>
                <a:spcPct val="100000"/>
              </a:lnSpc>
              <a:spcBef>
                <a:spcPts val="400"/>
              </a:spcBef>
              <a:spcAft>
                <a:spcPts val="0"/>
              </a:spcAft>
              <a:buSzPts val="1400"/>
              <a:buNone/>
              <a:defRPr sz="1600"/>
            </a:lvl9pPr>
          </a:lstStyle>
          <a:p>
            <a:endParaRPr/>
          </a:p>
        </p:txBody>
      </p:sp>
      <p:sp>
        <p:nvSpPr>
          <p:cNvPr id="71" name="Google Shape;71;p27"/>
          <p:cNvSpPr txBox="1">
            <a:spLocks noGrp="1"/>
          </p:cNvSpPr>
          <p:nvPr>
            <p:ph type="body" idx="3"/>
          </p:nvPr>
        </p:nvSpPr>
        <p:spPr>
          <a:xfrm>
            <a:off x="4645025" y="1535113"/>
            <a:ext cx="4041775" cy="639762"/>
          </a:xfrm>
          <a:prstGeom prst="rect">
            <a:avLst/>
          </a:prstGeom>
          <a:noFill/>
          <a:ln>
            <a:noFill/>
          </a:ln>
        </p:spPr>
        <p:txBody>
          <a:bodyPr spcFirstLastPara="1" wrap="square" lIns="90000" tIns="46800" rIns="90000" bIns="46800" anchor="b" anchorCtr="0">
            <a:noAutofit/>
          </a:bodyPr>
          <a:lstStyle>
            <a:lvl1pPr marL="457200" lvl="0" indent="-228600" algn="l">
              <a:lnSpc>
                <a:spcPct val="100000"/>
              </a:lnSpc>
              <a:spcBef>
                <a:spcPts val="600"/>
              </a:spcBef>
              <a:spcAft>
                <a:spcPts val="0"/>
              </a:spcAft>
              <a:buSzPts val="2400"/>
              <a:buNone/>
              <a:defRPr sz="2400" b="1"/>
            </a:lvl1pPr>
            <a:lvl2pPr marL="914400" lvl="1" indent="-228600" algn="l">
              <a:lnSpc>
                <a:spcPct val="100000"/>
              </a:lnSpc>
              <a:spcBef>
                <a:spcPts val="550"/>
              </a:spcBef>
              <a:spcAft>
                <a:spcPts val="0"/>
              </a:spcAft>
              <a:buSzPts val="2000"/>
              <a:buNone/>
              <a:defRPr sz="2000" b="1"/>
            </a:lvl2pPr>
            <a:lvl3pPr marL="1371600" lvl="2" indent="-228600" algn="l">
              <a:lnSpc>
                <a:spcPct val="100000"/>
              </a:lnSpc>
              <a:spcBef>
                <a:spcPts val="500"/>
              </a:spcBef>
              <a:spcAft>
                <a:spcPts val="0"/>
              </a:spcAft>
              <a:buSzPts val="1800"/>
              <a:buNone/>
              <a:defRPr sz="1800" b="1"/>
            </a:lvl3pPr>
            <a:lvl4pPr marL="1828800" lvl="3" indent="-228600" algn="l">
              <a:lnSpc>
                <a:spcPct val="100000"/>
              </a:lnSpc>
              <a:spcBef>
                <a:spcPts val="450"/>
              </a:spcBef>
              <a:spcAft>
                <a:spcPts val="0"/>
              </a:spcAft>
              <a:buSzPts val="1600"/>
              <a:buNone/>
              <a:defRPr sz="1600" b="1"/>
            </a:lvl4pPr>
            <a:lvl5pPr marL="2286000" lvl="4" indent="-228600" algn="l">
              <a:lnSpc>
                <a:spcPct val="100000"/>
              </a:lnSpc>
              <a:spcBef>
                <a:spcPts val="400"/>
              </a:spcBef>
              <a:spcAft>
                <a:spcPts val="0"/>
              </a:spcAft>
              <a:buSzPts val="1600"/>
              <a:buNone/>
              <a:defRPr sz="1600" b="1"/>
            </a:lvl5pPr>
            <a:lvl6pPr marL="2743200" lvl="5" indent="-228600" algn="l">
              <a:lnSpc>
                <a:spcPct val="100000"/>
              </a:lnSpc>
              <a:spcBef>
                <a:spcPts val="400"/>
              </a:spcBef>
              <a:spcAft>
                <a:spcPts val="0"/>
              </a:spcAft>
              <a:buSzPts val="1600"/>
              <a:buNone/>
              <a:defRPr sz="1600" b="1"/>
            </a:lvl6pPr>
            <a:lvl7pPr marL="3200400" lvl="6" indent="-228600" algn="l">
              <a:lnSpc>
                <a:spcPct val="100000"/>
              </a:lnSpc>
              <a:spcBef>
                <a:spcPts val="400"/>
              </a:spcBef>
              <a:spcAft>
                <a:spcPts val="0"/>
              </a:spcAft>
              <a:buSzPts val="1600"/>
              <a:buNone/>
              <a:defRPr sz="1600" b="1"/>
            </a:lvl7pPr>
            <a:lvl8pPr marL="3657600" lvl="7" indent="-228600" algn="l">
              <a:lnSpc>
                <a:spcPct val="100000"/>
              </a:lnSpc>
              <a:spcBef>
                <a:spcPts val="400"/>
              </a:spcBef>
              <a:spcAft>
                <a:spcPts val="0"/>
              </a:spcAft>
              <a:buSzPts val="1600"/>
              <a:buNone/>
              <a:defRPr sz="1600" b="1"/>
            </a:lvl8pPr>
            <a:lvl9pPr marL="4114800" lvl="8" indent="-228600" algn="l">
              <a:lnSpc>
                <a:spcPct val="100000"/>
              </a:lnSpc>
              <a:spcBef>
                <a:spcPts val="400"/>
              </a:spcBef>
              <a:spcAft>
                <a:spcPts val="0"/>
              </a:spcAft>
              <a:buSzPts val="1600"/>
              <a:buNone/>
              <a:defRPr sz="1600" b="1"/>
            </a:lvl9pPr>
          </a:lstStyle>
          <a:p>
            <a:endParaRPr/>
          </a:p>
        </p:txBody>
      </p:sp>
      <p:sp>
        <p:nvSpPr>
          <p:cNvPr id="72" name="Google Shape;72;p27"/>
          <p:cNvSpPr txBox="1">
            <a:spLocks noGrp="1"/>
          </p:cNvSpPr>
          <p:nvPr>
            <p:ph type="body" idx="4"/>
          </p:nvPr>
        </p:nvSpPr>
        <p:spPr>
          <a:xfrm>
            <a:off x="4645025" y="2174875"/>
            <a:ext cx="4041775" cy="3951288"/>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600"/>
              </a:spcBef>
              <a:spcAft>
                <a:spcPts val="0"/>
              </a:spcAft>
              <a:buSzPts val="1400"/>
              <a:buNone/>
              <a:defRPr sz="2400"/>
            </a:lvl1pPr>
            <a:lvl2pPr marL="914400" lvl="1" indent="-228600" algn="l">
              <a:lnSpc>
                <a:spcPct val="100000"/>
              </a:lnSpc>
              <a:spcBef>
                <a:spcPts val="550"/>
              </a:spcBef>
              <a:spcAft>
                <a:spcPts val="0"/>
              </a:spcAft>
              <a:buSzPts val="1400"/>
              <a:buNone/>
              <a:defRPr sz="2000"/>
            </a:lvl2pPr>
            <a:lvl3pPr marL="1371600" lvl="2" indent="-228600" algn="l">
              <a:lnSpc>
                <a:spcPct val="100000"/>
              </a:lnSpc>
              <a:spcBef>
                <a:spcPts val="500"/>
              </a:spcBef>
              <a:spcAft>
                <a:spcPts val="0"/>
              </a:spcAft>
              <a:buSzPts val="1400"/>
              <a:buNone/>
              <a:defRPr sz="1800"/>
            </a:lvl3pPr>
            <a:lvl4pPr marL="1828800" lvl="3" indent="-228600" algn="l">
              <a:lnSpc>
                <a:spcPct val="100000"/>
              </a:lnSpc>
              <a:spcBef>
                <a:spcPts val="450"/>
              </a:spcBef>
              <a:spcAft>
                <a:spcPts val="0"/>
              </a:spcAft>
              <a:buSzPts val="1400"/>
              <a:buNone/>
              <a:defRPr sz="1600"/>
            </a:lvl4pPr>
            <a:lvl5pPr marL="2286000" lvl="4" indent="-228600" algn="l">
              <a:lnSpc>
                <a:spcPct val="100000"/>
              </a:lnSpc>
              <a:spcBef>
                <a:spcPts val="400"/>
              </a:spcBef>
              <a:spcAft>
                <a:spcPts val="0"/>
              </a:spcAft>
              <a:buSzPts val="1400"/>
              <a:buNone/>
              <a:defRPr sz="1600"/>
            </a:lvl5pPr>
            <a:lvl6pPr marL="2743200" lvl="5" indent="-228600" algn="l">
              <a:lnSpc>
                <a:spcPct val="100000"/>
              </a:lnSpc>
              <a:spcBef>
                <a:spcPts val="400"/>
              </a:spcBef>
              <a:spcAft>
                <a:spcPts val="0"/>
              </a:spcAft>
              <a:buSzPts val="1400"/>
              <a:buNone/>
              <a:defRPr sz="1600"/>
            </a:lvl6pPr>
            <a:lvl7pPr marL="3200400" lvl="6" indent="-228600" algn="l">
              <a:lnSpc>
                <a:spcPct val="100000"/>
              </a:lnSpc>
              <a:spcBef>
                <a:spcPts val="400"/>
              </a:spcBef>
              <a:spcAft>
                <a:spcPts val="0"/>
              </a:spcAft>
              <a:buSzPts val="1400"/>
              <a:buNone/>
              <a:defRPr sz="1600"/>
            </a:lvl7pPr>
            <a:lvl8pPr marL="3657600" lvl="7" indent="-228600" algn="l">
              <a:lnSpc>
                <a:spcPct val="100000"/>
              </a:lnSpc>
              <a:spcBef>
                <a:spcPts val="400"/>
              </a:spcBef>
              <a:spcAft>
                <a:spcPts val="0"/>
              </a:spcAft>
              <a:buSzPts val="1400"/>
              <a:buNone/>
              <a:defRPr sz="1600"/>
            </a:lvl8pPr>
            <a:lvl9pPr marL="4114800" lvl="8" indent="-228600" algn="l">
              <a:lnSpc>
                <a:spcPct val="100000"/>
              </a:lnSpc>
              <a:spcBef>
                <a:spcPts val="400"/>
              </a:spcBef>
              <a:spcAft>
                <a:spcPts val="0"/>
              </a:spcAft>
              <a:buSzPts val="1400"/>
              <a:buNone/>
              <a:defRPr sz="1600"/>
            </a:lvl9pPr>
          </a:lstStyle>
          <a:p>
            <a:endParaRPr/>
          </a:p>
        </p:txBody>
      </p:sp>
      <p:sp>
        <p:nvSpPr>
          <p:cNvPr id="73" name="Google Shape;73;p27"/>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7"/>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Title Only" type="titleOnly">
  <p:cSld name="TITLE_ONLY">
    <p:spTree>
      <p:nvGrpSpPr>
        <p:cNvPr id="1" name="Shape 75"/>
        <p:cNvGrpSpPr/>
        <p:nvPr/>
      </p:nvGrpSpPr>
      <p:grpSpPr>
        <a:xfrm>
          <a:off x="0" y="0"/>
          <a:ext cx="0" cy="0"/>
          <a:chOff x="0" y="0"/>
          <a:chExt cx="0" cy="0"/>
        </a:xfrm>
      </p:grpSpPr>
      <p:sp>
        <p:nvSpPr>
          <p:cNvPr id="76" name="Google Shape;76;p28"/>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77" name="Google Shape;77;p28"/>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78" name="Google Shape;78;p28"/>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79" name="Google Shape;79;p28"/>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sp>
        <p:nvSpPr>
          <p:cNvPr id="80" name="Google Shape;80;p28"/>
          <p:cNvSpPr txBox="1">
            <a:spLocks noGrp="1"/>
          </p:cNvSpPr>
          <p:nvPr>
            <p:ph type="title"/>
          </p:nvPr>
        </p:nvSpPr>
        <p:spPr>
          <a:xfrm>
            <a:off x="228600" y="152400"/>
            <a:ext cx="8609013" cy="1065213"/>
          </a:xfrm>
          <a:prstGeom prst="rect">
            <a:avLst/>
          </a:prstGeom>
          <a:noFill/>
          <a:ln>
            <a:noFill/>
          </a:ln>
        </p:spPr>
        <p:txBody>
          <a:bodyPr spcFirstLastPara="1" wrap="square" lIns="90000" tIns="46800" rIns="90000" bIns="468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8"/>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8"/>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83"/>
        <p:cNvGrpSpPr/>
        <p:nvPr/>
      </p:nvGrpSpPr>
      <p:grpSpPr>
        <a:xfrm>
          <a:off x="0" y="0"/>
          <a:ext cx="0" cy="0"/>
          <a:chOff x="0" y="0"/>
          <a:chExt cx="0" cy="0"/>
        </a:xfrm>
      </p:grpSpPr>
      <p:sp>
        <p:nvSpPr>
          <p:cNvPr id="84" name="Google Shape;84;p29"/>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85" name="Google Shape;85;p29"/>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86" name="Google Shape;86;p29"/>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87" name="Google Shape;87;p29"/>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sp>
        <p:nvSpPr>
          <p:cNvPr id="88" name="Google Shape;88;p29"/>
          <p:cNvSpPr txBox="1">
            <a:spLocks noGrp="1"/>
          </p:cNvSpPr>
          <p:nvPr>
            <p:ph type="title"/>
          </p:nvPr>
        </p:nvSpPr>
        <p:spPr>
          <a:xfrm>
            <a:off x="457200" y="273050"/>
            <a:ext cx="3008313" cy="116205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29"/>
          <p:cNvSpPr txBox="1">
            <a:spLocks noGrp="1"/>
          </p:cNvSpPr>
          <p:nvPr>
            <p:ph type="body" idx="1"/>
          </p:nvPr>
        </p:nvSpPr>
        <p:spPr>
          <a:xfrm>
            <a:off x="3575050" y="273050"/>
            <a:ext cx="5111750" cy="5853113"/>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600"/>
              </a:spcBef>
              <a:spcAft>
                <a:spcPts val="0"/>
              </a:spcAft>
              <a:buSzPts val="1400"/>
              <a:buNone/>
              <a:defRPr sz="3200"/>
            </a:lvl1pPr>
            <a:lvl2pPr marL="914400" lvl="1" indent="-228600" algn="l">
              <a:lnSpc>
                <a:spcPct val="100000"/>
              </a:lnSpc>
              <a:spcBef>
                <a:spcPts val="550"/>
              </a:spcBef>
              <a:spcAft>
                <a:spcPts val="0"/>
              </a:spcAft>
              <a:buSzPts val="1400"/>
              <a:buNone/>
              <a:defRPr sz="2800"/>
            </a:lvl2pPr>
            <a:lvl3pPr marL="1371600" lvl="2" indent="-228600" algn="l">
              <a:lnSpc>
                <a:spcPct val="100000"/>
              </a:lnSpc>
              <a:spcBef>
                <a:spcPts val="500"/>
              </a:spcBef>
              <a:spcAft>
                <a:spcPts val="0"/>
              </a:spcAft>
              <a:buSzPts val="1400"/>
              <a:buNone/>
              <a:defRPr sz="2400"/>
            </a:lvl3pPr>
            <a:lvl4pPr marL="1828800" lvl="3" indent="-228600" algn="l">
              <a:lnSpc>
                <a:spcPct val="100000"/>
              </a:lnSpc>
              <a:spcBef>
                <a:spcPts val="450"/>
              </a:spcBef>
              <a:spcAft>
                <a:spcPts val="0"/>
              </a:spcAft>
              <a:buSzPts val="1400"/>
              <a:buNone/>
              <a:defRPr sz="2000"/>
            </a:lvl4pPr>
            <a:lvl5pPr marL="2286000" lvl="4" indent="-228600" algn="l">
              <a:lnSpc>
                <a:spcPct val="100000"/>
              </a:lnSpc>
              <a:spcBef>
                <a:spcPts val="400"/>
              </a:spcBef>
              <a:spcAft>
                <a:spcPts val="0"/>
              </a:spcAft>
              <a:buSzPts val="1400"/>
              <a:buNone/>
              <a:defRPr sz="2000"/>
            </a:lvl5pPr>
            <a:lvl6pPr marL="2743200" lvl="5" indent="-228600" algn="l">
              <a:lnSpc>
                <a:spcPct val="100000"/>
              </a:lnSpc>
              <a:spcBef>
                <a:spcPts val="400"/>
              </a:spcBef>
              <a:spcAft>
                <a:spcPts val="0"/>
              </a:spcAft>
              <a:buSzPts val="1400"/>
              <a:buNone/>
              <a:defRPr sz="2000"/>
            </a:lvl6pPr>
            <a:lvl7pPr marL="3200400" lvl="6" indent="-228600" algn="l">
              <a:lnSpc>
                <a:spcPct val="100000"/>
              </a:lnSpc>
              <a:spcBef>
                <a:spcPts val="400"/>
              </a:spcBef>
              <a:spcAft>
                <a:spcPts val="0"/>
              </a:spcAft>
              <a:buSzPts val="1400"/>
              <a:buNone/>
              <a:defRPr sz="2000"/>
            </a:lvl7pPr>
            <a:lvl8pPr marL="3657600" lvl="7" indent="-228600" algn="l">
              <a:lnSpc>
                <a:spcPct val="100000"/>
              </a:lnSpc>
              <a:spcBef>
                <a:spcPts val="400"/>
              </a:spcBef>
              <a:spcAft>
                <a:spcPts val="0"/>
              </a:spcAft>
              <a:buSzPts val="1400"/>
              <a:buNone/>
              <a:defRPr sz="2000"/>
            </a:lvl8pPr>
            <a:lvl9pPr marL="4114800" lvl="8" indent="-228600" algn="l">
              <a:lnSpc>
                <a:spcPct val="100000"/>
              </a:lnSpc>
              <a:spcBef>
                <a:spcPts val="400"/>
              </a:spcBef>
              <a:spcAft>
                <a:spcPts val="0"/>
              </a:spcAft>
              <a:buSzPts val="1400"/>
              <a:buNone/>
              <a:defRPr sz="2000"/>
            </a:lvl9pPr>
          </a:lstStyle>
          <a:p>
            <a:endParaRPr/>
          </a:p>
        </p:txBody>
      </p:sp>
      <p:sp>
        <p:nvSpPr>
          <p:cNvPr id="90" name="Google Shape;90;p29"/>
          <p:cNvSpPr txBox="1">
            <a:spLocks noGrp="1"/>
          </p:cNvSpPr>
          <p:nvPr>
            <p:ph type="body" idx="2"/>
          </p:nvPr>
        </p:nvSpPr>
        <p:spPr>
          <a:xfrm>
            <a:off x="457200" y="1435100"/>
            <a:ext cx="3008313" cy="4691063"/>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600"/>
              </a:spcBef>
              <a:spcAft>
                <a:spcPts val="0"/>
              </a:spcAft>
              <a:buSzPts val="1400"/>
              <a:buNone/>
              <a:defRPr sz="1400"/>
            </a:lvl1pPr>
            <a:lvl2pPr marL="914400" lvl="1" indent="-228600" algn="l">
              <a:lnSpc>
                <a:spcPct val="100000"/>
              </a:lnSpc>
              <a:spcBef>
                <a:spcPts val="550"/>
              </a:spcBef>
              <a:spcAft>
                <a:spcPts val="0"/>
              </a:spcAft>
              <a:buSzPts val="1200"/>
              <a:buNone/>
              <a:defRPr sz="1200"/>
            </a:lvl2pPr>
            <a:lvl3pPr marL="1371600" lvl="2" indent="-228600" algn="l">
              <a:lnSpc>
                <a:spcPct val="100000"/>
              </a:lnSpc>
              <a:spcBef>
                <a:spcPts val="500"/>
              </a:spcBef>
              <a:spcAft>
                <a:spcPts val="0"/>
              </a:spcAft>
              <a:buSzPts val="1000"/>
              <a:buNone/>
              <a:defRPr sz="1000"/>
            </a:lvl3pPr>
            <a:lvl4pPr marL="1828800" lvl="3" indent="-228600" algn="l">
              <a:lnSpc>
                <a:spcPct val="100000"/>
              </a:lnSpc>
              <a:spcBef>
                <a:spcPts val="450"/>
              </a:spcBef>
              <a:spcAft>
                <a:spcPts val="0"/>
              </a:spcAft>
              <a:buSzPts val="900"/>
              <a:buNone/>
              <a:defRPr sz="900"/>
            </a:lvl4pPr>
            <a:lvl5pPr marL="2286000" lvl="4" indent="-228600" algn="l">
              <a:lnSpc>
                <a:spcPct val="100000"/>
              </a:lnSpc>
              <a:spcBef>
                <a:spcPts val="400"/>
              </a:spcBef>
              <a:spcAft>
                <a:spcPts val="0"/>
              </a:spcAft>
              <a:buSzPts val="900"/>
              <a:buNone/>
              <a:defRPr sz="900"/>
            </a:lvl5pPr>
            <a:lvl6pPr marL="2743200" lvl="5" indent="-228600" algn="l">
              <a:lnSpc>
                <a:spcPct val="100000"/>
              </a:lnSpc>
              <a:spcBef>
                <a:spcPts val="400"/>
              </a:spcBef>
              <a:spcAft>
                <a:spcPts val="0"/>
              </a:spcAft>
              <a:buSzPts val="900"/>
              <a:buNone/>
              <a:defRPr sz="900"/>
            </a:lvl6pPr>
            <a:lvl7pPr marL="3200400" lvl="6" indent="-228600" algn="l">
              <a:lnSpc>
                <a:spcPct val="100000"/>
              </a:lnSpc>
              <a:spcBef>
                <a:spcPts val="400"/>
              </a:spcBef>
              <a:spcAft>
                <a:spcPts val="0"/>
              </a:spcAft>
              <a:buSzPts val="900"/>
              <a:buNone/>
              <a:defRPr sz="900"/>
            </a:lvl7pPr>
            <a:lvl8pPr marL="3657600" lvl="7" indent="-228600" algn="l">
              <a:lnSpc>
                <a:spcPct val="100000"/>
              </a:lnSpc>
              <a:spcBef>
                <a:spcPts val="400"/>
              </a:spcBef>
              <a:spcAft>
                <a:spcPts val="0"/>
              </a:spcAft>
              <a:buSzPts val="900"/>
              <a:buNone/>
              <a:defRPr sz="900"/>
            </a:lvl8pPr>
            <a:lvl9pPr marL="4114800" lvl="8" indent="-228600" algn="l">
              <a:lnSpc>
                <a:spcPct val="100000"/>
              </a:lnSpc>
              <a:spcBef>
                <a:spcPts val="400"/>
              </a:spcBef>
              <a:spcAft>
                <a:spcPts val="0"/>
              </a:spcAft>
              <a:buSzPts val="900"/>
              <a:buNone/>
              <a:defRPr sz="900"/>
            </a:lvl9pPr>
          </a:lstStyle>
          <a:p>
            <a:endParaRPr/>
          </a:p>
        </p:txBody>
      </p:sp>
      <p:sp>
        <p:nvSpPr>
          <p:cNvPr id="91" name="Google Shape;91;p29"/>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9"/>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93"/>
        <p:cNvGrpSpPr/>
        <p:nvPr/>
      </p:nvGrpSpPr>
      <p:grpSpPr>
        <a:xfrm>
          <a:off x="0" y="0"/>
          <a:ext cx="0" cy="0"/>
          <a:chOff x="0" y="0"/>
          <a:chExt cx="0" cy="0"/>
        </a:xfrm>
      </p:grpSpPr>
      <p:sp>
        <p:nvSpPr>
          <p:cNvPr id="94" name="Google Shape;94;p30"/>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95" name="Google Shape;95;p30"/>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96" name="Google Shape;96;p30"/>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97" name="Google Shape;97;p30"/>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sp>
        <p:nvSpPr>
          <p:cNvPr id="98" name="Google Shape;98;p30"/>
          <p:cNvSpPr txBox="1">
            <a:spLocks noGrp="1"/>
          </p:cNvSpPr>
          <p:nvPr>
            <p:ph type="title"/>
          </p:nvPr>
        </p:nvSpPr>
        <p:spPr>
          <a:xfrm>
            <a:off x="1792288" y="4800600"/>
            <a:ext cx="5486400" cy="566738"/>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9" name="Google Shape;99;p30"/>
          <p:cNvSpPr>
            <a:spLocks noGrp="1"/>
          </p:cNvSpPr>
          <p:nvPr>
            <p:ph type="pic" idx="2"/>
          </p:nvPr>
        </p:nvSpPr>
        <p:spPr>
          <a:xfrm>
            <a:off x="1792288" y="612775"/>
            <a:ext cx="5486400" cy="4114800"/>
          </a:xfrm>
          <a:prstGeom prst="rect">
            <a:avLst/>
          </a:prstGeom>
          <a:noFill/>
          <a:ln>
            <a:noFill/>
          </a:ln>
        </p:spPr>
      </p:sp>
      <p:sp>
        <p:nvSpPr>
          <p:cNvPr id="100" name="Google Shape;100;p30"/>
          <p:cNvSpPr txBox="1">
            <a:spLocks noGrp="1"/>
          </p:cNvSpPr>
          <p:nvPr>
            <p:ph type="body" idx="1"/>
          </p:nvPr>
        </p:nvSpPr>
        <p:spPr>
          <a:xfrm>
            <a:off x="1792288" y="5367338"/>
            <a:ext cx="5486400" cy="804862"/>
          </a:xfrm>
          <a:prstGeom prst="rect">
            <a:avLst/>
          </a:prstGeom>
          <a:noFill/>
          <a:ln>
            <a:noFill/>
          </a:ln>
        </p:spPr>
        <p:txBody>
          <a:bodyPr spcFirstLastPara="1" wrap="square" lIns="90000" tIns="46800" rIns="90000" bIns="46800" anchor="t" anchorCtr="0">
            <a:noAutofit/>
          </a:bodyPr>
          <a:lstStyle>
            <a:lvl1pPr marL="457200" lvl="0" indent="-228600" algn="l">
              <a:lnSpc>
                <a:spcPct val="100000"/>
              </a:lnSpc>
              <a:spcBef>
                <a:spcPts val="600"/>
              </a:spcBef>
              <a:spcAft>
                <a:spcPts val="0"/>
              </a:spcAft>
              <a:buSzPts val="1400"/>
              <a:buNone/>
              <a:defRPr sz="1400"/>
            </a:lvl1pPr>
            <a:lvl2pPr marL="914400" lvl="1" indent="-228600" algn="l">
              <a:lnSpc>
                <a:spcPct val="100000"/>
              </a:lnSpc>
              <a:spcBef>
                <a:spcPts val="550"/>
              </a:spcBef>
              <a:spcAft>
                <a:spcPts val="0"/>
              </a:spcAft>
              <a:buSzPts val="1200"/>
              <a:buNone/>
              <a:defRPr sz="1200"/>
            </a:lvl2pPr>
            <a:lvl3pPr marL="1371600" lvl="2" indent="-228600" algn="l">
              <a:lnSpc>
                <a:spcPct val="100000"/>
              </a:lnSpc>
              <a:spcBef>
                <a:spcPts val="500"/>
              </a:spcBef>
              <a:spcAft>
                <a:spcPts val="0"/>
              </a:spcAft>
              <a:buSzPts val="1000"/>
              <a:buNone/>
              <a:defRPr sz="1000"/>
            </a:lvl3pPr>
            <a:lvl4pPr marL="1828800" lvl="3" indent="-228600" algn="l">
              <a:lnSpc>
                <a:spcPct val="100000"/>
              </a:lnSpc>
              <a:spcBef>
                <a:spcPts val="450"/>
              </a:spcBef>
              <a:spcAft>
                <a:spcPts val="0"/>
              </a:spcAft>
              <a:buSzPts val="900"/>
              <a:buNone/>
              <a:defRPr sz="900"/>
            </a:lvl4pPr>
            <a:lvl5pPr marL="2286000" lvl="4" indent="-228600" algn="l">
              <a:lnSpc>
                <a:spcPct val="100000"/>
              </a:lnSpc>
              <a:spcBef>
                <a:spcPts val="400"/>
              </a:spcBef>
              <a:spcAft>
                <a:spcPts val="0"/>
              </a:spcAft>
              <a:buSzPts val="900"/>
              <a:buNone/>
              <a:defRPr sz="900"/>
            </a:lvl5pPr>
            <a:lvl6pPr marL="2743200" lvl="5" indent="-228600" algn="l">
              <a:lnSpc>
                <a:spcPct val="100000"/>
              </a:lnSpc>
              <a:spcBef>
                <a:spcPts val="400"/>
              </a:spcBef>
              <a:spcAft>
                <a:spcPts val="0"/>
              </a:spcAft>
              <a:buSzPts val="900"/>
              <a:buNone/>
              <a:defRPr sz="900"/>
            </a:lvl6pPr>
            <a:lvl7pPr marL="3200400" lvl="6" indent="-228600" algn="l">
              <a:lnSpc>
                <a:spcPct val="100000"/>
              </a:lnSpc>
              <a:spcBef>
                <a:spcPts val="400"/>
              </a:spcBef>
              <a:spcAft>
                <a:spcPts val="0"/>
              </a:spcAft>
              <a:buSzPts val="900"/>
              <a:buNone/>
              <a:defRPr sz="900"/>
            </a:lvl7pPr>
            <a:lvl8pPr marL="3657600" lvl="7" indent="-228600" algn="l">
              <a:lnSpc>
                <a:spcPct val="100000"/>
              </a:lnSpc>
              <a:spcBef>
                <a:spcPts val="400"/>
              </a:spcBef>
              <a:spcAft>
                <a:spcPts val="0"/>
              </a:spcAft>
              <a:buSzPts val="900"/>
              <a:buNone/>
              <a:defRPr sz="900"/>
            </a:lvl8pPr>
            <a:lvl9pPr marL="4114800" lvl="8" indent="-228600" algn="l">
              <a:lnSpc>
                <a:spcPct val="100000"/>
              </a:lnSpc>
              <a:spcBef>
                <a:spcPts val="400"/>
              </a:spcBef>
              <a:spcAft>
                <a:spcPts val="0"/>
              </a:spcAft>
              <a:buSzPts val="900"/>
              <a:buNone/>
              <a:defRPr sz="900"/>
            </a:lvl9pPr>
          </a:lstStyle>
          <a:p>
            <a:endParaRPr/>
          </a:p>
        </p:txBody>
      </p:sp>
      <p:sp>
        <p:nvSpPr>
          <p:cNvPr id="101" name="Google Shape;101;p30"/>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lvl="0" algn="l">
              <a:lnSpc>
                <a:spcPct val="100000"/>
              </a:lnSpc>
              <a:spcBef>
                <a:spcPts val="0"/>
              </a:spcBef>
              <a:spcAft>
                <a:spcPts val="0"/>
              </a:spcAft>
              <a:buSzPts val="1400"/>
              <a:buNone/>
              <a:defRPr>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30"/>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
        <p:nvSpPr>
          <p:cNvPr id="10" name="Google Shape;10;p8"/>
          <p:cNvSpPr/>
          <p:nvPr/>
        </p:nvSpPr>
        <p:spPr>
          <a:xfrm>
            <a:off x="457200" y="1123950"/>
            <a:ext cx="8229600" cy="914400"/>
          </a:xfrm>
          <a:custGeom>
            <a:avLst/>
            <a:gdLst/>
            <a:ahLst/>
            <a:cxnLst/>
            <a:rect l="l" t="t" r="r" b="b"/>
            <a:pathLst>
              <a:path w="1000" h="1000" extrusionOk="0">
                <a:moveTo>
                  <a:pt x="0" y="1000"/>
                </a:moveTo>
                <a:lnTo>
                  <a:pt x="0" y="0"/>
                </a:lnTo>
                <a:lnTo>
                  <a:pt x="1000" y="0"/>
                </a:lnTo>
              </a:path>
            </a:pathLst>
          </a:custGeom>
          <a:noFill/>
          <a:ln w="25550" cap="flat" cmpd="sng">
            <a:solidFill>
              <a:srgbClr val="CC99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cxnSp>
        <p:nvCxnSpPr>
          <p:cNvPr id="11" name="Google Shape;11;p8"/>
          <p:cNvCxnSpPr/>
          <p:nvPr/>
        </p:nvCxnSpPr>
        <p:spPr>
          <a:xfrm>
            <a:off x="457200" y="3371850"/>
            <a:ext cx="8229600" cy="1588"/>
          </a:xfrm>
          <a:prstGeom prst="straightConnector1">
            <a:avLst/>
          </a:prstGeom>
          <a:noFill/>
          <a:ln w="19075" cap="flat" cmpd="sng">
            <a:solidFill>
              <a:srgbClr val="CC9900"/>
            </a:solidFill>
            <a:prstDash val="solid"/>
            <a:miter lim="800000"/>
            <a:headEnd type="none" w="sm" len="sm"/>
            <a:tailEnd type="none" w="sm" len="sm"/>
          </a:ln>
        </p:spPr>
      </p:cxnSp>
      <p:cxnSp>
        <p:nvCxnSpPr>
          <p:cNvPr id="12" name="Google Shape;12;p8"/>
          <p:cNvCxnSpPr/>
          <p:nvPr/>
        </p:nvCxnSpPr>
        <p:spPr>
          <a:xfrm>
            <a:off x="8686800" y="2457450"/>
            <a:ext cx="1588" cy="914400"/>
          </a:xfrm>
          <a:prstGeom prst="straightConnector1">
            <a:avLst/>
          </a:prstGeom>
          <a:noFill/>
          <a:ln w="25550" cap="flat" cmpd="sng">
            <a:solidFill>
              <a:srgbClr val="CC9900"/>
            </a:solidFill>
            <a:prstDash val="solid"/>
            <a:miter lim="800000"/>
            <a:headEnd type="none" w="sm" len="sm"/>
            <a:tailEnd type="none" w="sm" len="sm"/>
          </a:ln>
        </p:spPr>
      </p:cxnSp>
      <p:sp>
        <p:nvSpPr>
          <p:cNvPr id="13" name="Google Shape;13;p8"/>
          <p:cNvSpPr txBox="1">
            <a:spLocks noGrp="1"/>
          </p:cNvSpPr>
          <p:nvPr>
            <p:ph type="title"/>
          </p:nvPr>
        </p:nvSpPr>
        <p:spPr>
          <a:xfrm>
            <a:off x="228600" y="152400"/>
            <a:ext cx="8609013" cy="1065213"/>
          </a:xfrm>
          <a:prstGeom prst="rect">
            <a:avLst/>
          </a:prstGeom>
          <a:noFill/>
          <a:ln>
            <a:noFill/>
          </a:ln>
        </p:spPr>
        <p:txBody>
          <a:bodyPr spcFirstLastPara="1" wrap="square" lIns="90000" tIns="46800" rIns="90000" bIns="46800" anchor="t" anchorCtr="0">
            <a:noAutofit/>
          </a:bodyPr>
          <a:lstStyle>
            <a:lvl1pPr marR="0" lvl="0" algn="l" rtl="0">
              <a:lnSpc>
                <a:spcPct val="100000"/>
              </a:lnSpc>
              <a:spcBef>
                <a:spcPts val="0"/>
              </a:spcBef>
              <a:spcAft>
                <a:spcPts val="0"/>
              </a:spcAft>
              <a:buClr>
                <a:srgbClr val="000000"/>
              </a:buClr>
              <a:buSzPts val="1400"/>
              <a:buFont typeface="Arial"/>
              <a:buNone/>
              <a:defRPr sz="4000" b="0" i="0" u="none" strike="noStrike" cap="none">
                <a:solidFill>
                  <a:srgbClr val="006633"/>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000" b="0" i="0" u="none" strike="noStrike" cap="none">
                <a:solidFill>
                  <a:srgbClr val="006633"/>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000" b="0" i="0" u="none" strike="noStrike" cap="none">
                <a:solidFill>
                  <a:srgbClr val="006633"/>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000" b="0" i="0" u="none" strike="noStrike" cap="none">
                <a:solidFill>
                  <a:srgbClr val="006633"/>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000" b="0" i="0" u="none" strike="noStrike" cap="none">
                <a:solidFill>
                  <a:srgbClr val="006633"/>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000" b="0" i="0" u="none" strike="noStrike" cap="none">
                <a:solidFill>
                  <a:srgbClr val="006633"/>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000" b="0" i="0" u="none" strike="noStrike" cap="none">
                <a:solidFill>
                  <a:srgbClr val="006633"/>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000" b="0" i="0" u="none" strike="noStrike" cap="none">
                <a:solidFill>
                  <a:srgbClr val="006633"/>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000" b="0" i="0" u="none" strike="noStrike" cap="none">
                <a:solidFill>
                  <a:srgbClr val="006633"/>
                </a:solidFill>
                <a:latin typeface="Garamond"/>
                <a:ea typeface="Garamond"/>
                <a:cs typeface="Garamond"/>
                <a:sym typeface="Garamond"/>
              </a:defRPr>
            </a:lvl9pPr>
          </a:lstStyle>
          <a:p>
            <a:endParaRPr/>
          </a:p>
        </p:txBody>
      </p:sp>
      <p:sp>
        <p:nvSpPr>
          <p:cNvPr id="14" name="Google Shape;14;p8"/>
          <p:cNvSpPr txBox="1">
            <a:spLocks noGrp="1"/>
          </p:cNvSpPr>
          <p:nvPr>
            <p:ph type="body" idx="1"/>
          </p:nvPr>
        </p:nvSpPr>
        <p:spPr>
          <a:xfrm>
            <a:off x="228600" y="898525"/>
            <a:ext cx="8609013" cy="5233988"/>
          </a:xfrm>
          <a:prstGeom prst="rect">
            <a:avLst/>
          </a:prstGeom>
          <a:noFill/>
          <a:ln>
            <a:noFill/>
          </a:ln>
        </p:spPr>
        <p:txBody>
          <a:bodyPr spcFirstLastPara="1" wrap="square" lIns="90000" tIns="46800" rIns="90000" bIns="46800" anchor="t" anchorCtr="0">
            <a:noAutofit/>
          </a:bodyPr>
          <a:lstStyle>
            <a:lvl1pPr marL="457200" marR="0" lvl="0" indent="-228600" algn="l" rtl="0">
              <a:lnSpc>
                <a:spcPct val="100000"/>
              </a:lnSpc>
              <a:spcBef>
                <a:spcPts val="600"/>
              </a:spcBef>
              <a:spcAft>
                <a:spcPts val="0"/>
              </a:spcAft>
              <a:buClr>
                <a:srgbClr val="000000"/>
              </a:buClr>
              <a:buSzPts val="1400"/>
              <a:buFont typeface="Arial"/>
              <a:buNone/>
              <a:defRPr sz="2400" b="0" i="0" u="none" strike="noStrike" cap="none">
                <a:solidFill>
                  <a:srgbClr val="000000"/>
                </a:solidFill>
                <a:latin typeface="Tahoma"/>
                <a:ea typeface="Tahoma"/>
                <a:cs typeface="Tahoma"/>
                <a:sym typeface="Tahoma"/>
              </a:defRPr>
            </a:lvl1pPr>
            <a:lvl2pPr marL="914400" marR="0" lvl="1" indent="-228600" algn="l" rtl="0">
              <a:lnSpc>
                <a:spcPct val="100000"/>
              </a:lnSpc>
              <a:spcBef>
                <a:spcPts val="550"/>
              </a:spcBef>
              <a:spcAft>
                <a:spcPts val="0"/>
              </a:spcAft>
              <a:buClr>
                <a:srgbClr val="000000"/>
              </a:buClr>
              <a:buSzPts val="1400"/>
              <a:buFont typeface="Arial"/>
              <a:buNone/>
              <a:defRPr sz="2200" b="0" i="0" u="none" strike="noStrike" cap="none">
                <a:solidFill>
                  <a:srgbClr val="000000"/>
                </a:solidFill>
                <a:latin typeface="Tahoma"/>
                <a:ea typeface="Tahoma"/>
                <a:cs typeface="Tahoma"/>
                <a:sym typeface="Tahoma"/>
              </a:defRPr>
            </a:lvl2pPr>
            <a:lvl3pPr marL="1371600" marR="0" lvl="2" indent="-228600" algn="l" rtl="0">
              <a:lnSpc>
                <a:spcPct val="100000"/>
              </a:lnSpc>
              <a:spcBef>
                <a:spcPts val="500"/>
              </a:spcBef>
              <a:spcAft>
                <a:spcPts val="0"/>
              </a:spcAft>
              <a:buClr>
                <a:srgbClr val="000000"/>
              </a:buClr>
              <a:buSzPts val="1400"/>
              <a:buFont typeface="Arial"/>
              <a:buNone/>
              <a:defRPr sz="2000" b="0" i="0" u="none" strike="noStrike" cap="none">
                <a:solidFill>
                  <a:srgbClr val="000000"/>
                </a:solidFill>
                <a:latin typeface="Tahoma"/>
                <a:ea typeface="Tahoma"/>
                <a:cs typeface="Tahoma"/>
                <a:sym typeface="Tahoma"/>
              </a:defRPr>
            </a:lvl3pPr>
            <a:lvl4pPr marL="1828800" marR="0" lvl="3" indent="-228600" algn="l" rtl="0">
              <a:lnSpc>
                <a:spcPct val="100000"/>
              </a:lnSpc>
              <a:spcBef>
                <a:spcPts val="450"/>
              </a:spcBef>
              <a:spcAft>
                <a:spcPts val="0"/>
              </a:spcAft>
              <a:buClr>
                <a:srgbClr val="000000"/>
              </a:buClr>
              <a:buSzPts val="1400"/>
              <a:buFont typeface="Arial"/>
              <a:buNone/>
              <a:defRPr sz="1800" b="0" i="0" u="none" strike="noStrike" cap="none">
                <a:solidFill>
                  <a:srgbClr val="000000"/>
                </a:solidFill>
                <a:latin typeface="Tahoma"/>
                <a:ea typeface="Tahoma"/>
                <a:cs typeface="Tahoma"/>
                <a:sym typeface="Tahoma"/>
              </a:defRPr>
            </a:lvl4pPr>
            <a:lvl5pPr marL="2286000" marR="0" lvl="4" indent="-228600" algn="l" rtl="0">
              <a:lnSpc>
                <a:spcPct val="100000"/>
              </a:lnSpc>
              <a:spcBef>
                <a:spcPts val="400"/>
              </a:spcBef>
              <a:spcAft>
                <a:spcPts val="0"/>
              </a:spcAft>
              <a:buClr>
                <a:srgbClr val="000000"/>
              </a:buClr>
              <a:buSzPts val="1400"/>
              <a:buFont typeface="Arial"/>
              <a:buNone/>
              <a:defRPr sz="1600" b="0" i="0" u="none" strike="noStrike" cap="none">
                <a:solidFill>
                  <a:srgbClr val="000000"/>
                </a:solidFill>
                <a:latin typeface="Tahoma"/>
                <a:ea typeface="Tahoma"/>
                <a:cs typeface="Tahoma"/>
                <a:sym typeface="Tahoma"/>
              </a:defRPr>
            </a:lvl5pPr>
            <a:lvl6pPr marL="2743200" marR="0" lvl="5" indent="-228600" algn="l" rtl="0">
              <a:lnSpc>
                <a:spcPct val="100000"/>
              </a:lnSpc>
              <a:spcBef>
                <a:spcPts val="400"/>
              </a:spcBef>
              <a:spcAft>
                <a:spcPts val="0"/>
              </a:spcAft>
              <a:buClr>
                <a:srgbClr val="000000"/>
              </a:buClr>
              <a:buSzPts val="1400"/>
              <a:buFont typeface="Arial"/>
              <a:buNone/>
              <a:defRPr sz="1600" b="0" i="0" u="none" strike="noStrike" cap="none">
                <a:solidFill>
                  <a:srgbClr val="000000"/>
                </a:solidFill>
                <a:latin typeface="Tahoma"/>
                <a:ea typeface="Tahoma"/>
                <a:cs typeface="Tahoma"/>
                <a:sym typeface="Tahoma"/>
              </a:defRPr>
            </a:lvl6pPr>
            <a:lvl7pPr marL="3200400" marR="0" lvl="6" indent="-228600" algn="l" rtl="0">
              <a:lnSpc>
                <a:spcPct val="100000"/>
              </a:lnSpc>
              <a:spcBef>
                <a:spcPts val="400"/>
              </a:spcBef>
              <a:spcAft>
                <a:spcPts val="0"/>
              </a:spcAft>
              <a:buClr>
                <a:srgbClr val="000000"/>
              </a:buClr>
              <a:buSzPts val="1400"/>
              <a:buFont typeface="Arial"/>
              <a:buNone/>
              <a:defRPr sz="1600" b="0" i="0" u="none" strike="noStrike" cap="none">
                <a:solidFill>
                  <a:srgbClr val="000000"/>
                </a:solidFill>
                <a:latin typeface="Tahoma"/>
                <a:ea typeface="Tahoma"/>
                <a:cs typeface="Tahoma"/>
                <a:sym typeface="Tahoma"/>
              </a:defRPr>
            </a:lvl7pPr>
            <a:lvl8pPr marL="3657600" marR="0" lvl="7" indent="-228600" algn="l" rtl="0">
              <a:lnSpc>
                <a:spcPct val="100000"/>
              </a:lnSpc>
              <a:spcBef>
                <a:spcPts val="400"/>
              </a:spcBef>
              <a:spcAft>
                <a:spcPts val="0"/>
              </a:spcAft>
              <a:buClr>
                <a:srgbClr val="000000"/>
              </a:buClr>
              <a:buSzPts val="1400"/>
              <a:buFont typeface="Arial"/>
              <a:buNone/>
              <a:defRPr sz="1600" b="0" i="0" u="none" strike="noStrike" cap="none">
                <a:solidFill>
                  <a:srgbClr val="000000"/>
                </a:solidFill>
                <a:latin typeface="Tahoma"/>
                <a:ea typeface="Tahoma"/>
                <a:cs typeface="Tahoma"/>
                <a:sym typeface="Tahoma"/>
              </a:defRPr>
            </a:lvl8pPr>
            <a:lvl9pPr marL="4114800" marR="0" lvl="8" indent="-228600" algn="l" rtl="0">
              <a:lnSpc>
                <a:spcPct val="100000"/>
              </a:lnSpc>
              <a:spcBef>
                <a:spcPts val="400"/>
              </a:spcBef>
              <a:spcAft>
                <a:spcPts val="0"/>
              </a:spcAft>
              <a:buClr>
                <a:srgbClr val="000000"/>
              </a:buClr>
              <a:buSzPts val="1400"/>
              <a:buFont typeface="Arial"/>
              <a:buNone/>
              <a:defRPr sz="1600" b="0" i="0" u="none" strike="noStrike" cap="none">
                <a:solidFill>
                  <a:srgbClr val="000000"/>
                </a:solidFill>
                <a:latin typeface="Tahoma"/>
                <a:ea typeface="Tahoma"/>
                <a:cs typeface="Tahoma"/>
                <a:sym typeface="Tahoma"/>
              </a:defRPr>
            </a:lvl9pPr>
          </a:lstStyle>
          <a:p>
            <a:endParaRPr/>
          </a:p>
        </p:txBody>
      </p:sp>
      <p:sp>
        <p:nvSpPr>
          <p:cNvPr id="15" name="Google Shape;15;p8"/>
          <p:cNvSpPr txBox="1">
            <a:spLocks noGrp="1"/>
          </p:cNvSpPr>
          <p:nvPr>
            <p:ph type="dt" idx="10"/>
          </p:nvPr>
        </p:nvSpPr>
        <p:spPr>
          <a:xfrm>
            <a:off x="457200" y="6242050"/>
            <a:ext cx="2132013" cy="457200"/>
          </a:xfrm>
          <a:prstGeom prst="rect">
            <a:avLst/>
          </a:prstGeom>
          <a:noFill/>
          <a:ln>
            <a:noFill/>
          </a:ln>
        </p:spPr>
        <p:txBody>
          <a:bodyPr spcFirstLastPara="1" wrap="square" lIns="90000" tIns="46800" rIns="90000" bIns="468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6" name="Google Shape;16;p8"/>
          <p:cNvSpPr txBox="1"/>
          <p:nvPr/>
        </p:nvSpPr>
        <p:spPr>
          <a:xfrm>
            <a:off x="3124200" y="6243638"/>
            <a:ext cx="2895600" cy="4572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Times New Roman"/>
              <a:buNone/>
            </a:pPr>
            <a:endParaRPr sz="2400" b="0" i="0" u="none" strike="noStrike" cap="none">
              <a:solidFill>
                <a:srgbClr val="FFFFFF"/>
              </a:solidFill>
              <a:latin typeface="Arial"/>
              <a:ea typeface="Arial"/>
              <a:cs typeface="Arial"/>
              <a:sym typeface="Arial"/>
            </a:endParaRPr>
          </a:p>
        </p:txBody>
      </p:sp>
      <p:sp>
        <p:nvSpPr>
          <p:cNvPr id="17" name="Google Shape;17;p8"/>
          <p:cNvSpPr txBox="1">
            <a:spLocks noGrp="1"/>
          </p:cNvSpPr>
          <p:nvPr>
            <p:ph type="sldNum" idx="12"/>
          </p:nvPr>
        </p:nvSpPr>
        <p:spPr>
          <a:xfrm>
            <a:off x="6777038" y="6318250"/>
            <a:ext cx="2132012" cy="455613"/>
          </a:xfrm>
          <a:prstGeom prst="rect">
            <a:avLst/>
          </a:prstGeom>
          <a:noFill/>
          <a:ln>
            <a:noFill/>
          </a:ln>
        </p:spPr>
        <p:txBody>
          <a:bodyPr spcFirstLastPara="1" wrap="square" lIns="90000" tIns="46800" rIns="90000" bIns="46800" anchor="b"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1"/>
        <p:cNvGrpSpPr/>
        <p:nvPr/>
      </p:nvGrpSpPr>
      <p:grpSpPr>
        <a:xfrm>
          <a:off x="0" y="0"/>
          <a:ext cx="0" cy="0"/>
          <a:chOff x="0" y="0"/>
          <a:chExt cx="0" cy="0"/>
        </a:xfrm>
      </p:grpSpPr>
      <p:sp>
        <p:nvSpPr>
          <p:cNvPr id="122" name="Google Shape;122;p10"/>
          <p:cNvSpPr txBox="1">
            <a:spLocks noGrp="1"/>
          </p:cNvSpPr>
          <p:nvPr>
            <p:ph type="title"/>
          </p:nvPr>
        </p:nvSpPr>
        <p:spPr>
          <a:xfrm>
            <a:off x="228600" y="190500"/>
            <a:ext cx="8610600" cy="10668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4000"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000" b="0" i="0" u="none" strike="noStrike" cap="none">
                <a:solidFill>
                  <a:schemeClr val="dk2"/>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000" b="0" i="0" u="none" strike="noStrike" cap="none">
                <a:solidFill>
                  <a:schemeClr val="dk2"/>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000" b="0" i="0" u="none" strike="noStrike" cap="none">
                <a:solidFill>
                  <a:schemeClr val="dk2"/>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000" b="0" i="0" u="none" strike="noStrike" cap="none">
                <a:solidFill>
                  <a:schemeClr val="dk2"/>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000" b="0" i="0" u="none" strike="noStrike" cap="none">
                <a:solidFill>
                  <a:schemeClr val="dk2"/>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000" b="0" i="0" u="none" strike="noStrike" cap="none">
                <a:solidFill>
                  <a:schemeClr val="dk2"/>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000" b="0" i="0" u="none" strike="noStrike" cap="none">
                <a:solidFill>
                  <a:schemeClr val="dk2"/>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000" b="0" i="0" u="none" strike="noStrike" cap="none">
                <a:solidFill>
                  <a:schemeClr val="dk2"/>
                </a:solidFill>
                <a:latin typeface="Garamond"/>
                <a:ea typeface="Garamond"/>
                <a:cs typeface="Garamond"/>
                <a:sym typeface="Garamond"/>
              </a:defRPr>
            </a:lvl9pPr>
          </a:lstStyle>
          <a:p>
            <a:endParaRPr/>
          </a:p>
        </p:txBody>
      </p:sp>
      <p:sp>
        <p:nvSpPr>
          <p:cNvPr id="123" name="Google Shape;123;p10"/>
          <p:cNvSpPr txBox="1">
            <a:spLocks noGrp="1"/>
          </p:cNvSpPr>
          <p:nvPr>
            <p:ph type="body" idx="1"/>
          </p:nvPr>
        </p:nvSpPr>
        <p:spPr>
          <a:xfrm>
            <a:off x="228600" y="898525"/>
            <a:ext cx="8610600" cy="5235575"/>
          </a:xfrm>
          <a:prstGeom prst="rect">
            <a:avLst/>
          </a:prstGeom>
          <a:noFill/>
          <a:ln>
            <a:noFill/>
          </a:ln>
        </p:spPr>
        <p:txBody>
          <a:bodyPr spcFirstLastPara="1" wrap="square" lIns="91425" tIns="45700" rIns="91425" bIns="45700" anchor="t" anchorCtr="0">
            <a:noAutofit/>
          </a:bodyPr>
          <a:lstStyle>
            <a:lvl1pPr marL="457200" marR="0" lvl="0" indent="-327660" algn="l" rtl="0">
              <a:lnSpc>
                <a:spcPct val="100000"/>
              </a:lnSpc>
              <a:spcBef>
                <a:spcPts val="480"/>
              </a:spcBef>
              <a:spcAft>
                <a:spcPts val="0"/>
              </a:spcAft>
              <a:buClr>
                <a:schemeClr val="accent1"/>
              </a:buClr>
              <a:buSzPts val="1560"/>
              <a:buFont typeface="Noto Sans Symbols"/>
              <a:buChar char="■"/>
              <a:defRPr sz="2400" b="0" i="0" u="none" strike="noStrike" cap="none">
                <a:solidFill>
                  <a:schemeClr val="dk1"/>
                </a:solidFill>
                <a:latin typeface="Tahoma"/>
                <a:ea typeface="Tahoma"/>
                <a:cs typeface="Tahoma"/>
                <a:sym typeface="Tahoma"/>
              </a:defRPr>
            </a:lvl1pPr>
            <a:lvl2pPr marL="914400" marR="0" lvl="1" indent="-312419" algn="l" rtl="0">
              <a:lnSpc>
                <a:spcPct val="100000"/>
              </a:lnSpc>
              <a:spcBef>
                <a:spcPts val="440"/>
              </a:spcBef>
              <a:spcAft>
                <a:spcPts val="0"/>
              </a:spcAft>
              <a:buClr>
                <a:schemeClr val="accent2"/>
              </a:buClr>
              <a:buSzPts val="1320"/>
              <a:buFont typeface="Noto Sans Symbols"/>
              <a:buChar char="❑"/>
              <a:defRPr sz="2200" b="0" i="0" u="none" strike="noStrike" cap="none">
                <a:solidFill>
                  <a:schemeClr val="dk1"/>
                </a:solidFill>
                <a:latin typeface="Tahoma"/>
                <a:ea typeface="Tahoma"/>
                <a:cs typeface="Tahoma"/>
                <a:sym typeface="Tahoma"/>
              </a:defRPr>
            </a:lvl2pPr>
            <a:lvl3pPr marL="1371600" marR="0" lvl="2" indent="-311150" algn="l" rtl="0">
              <a:lnSpc>
                <a:spcPct val="100000"/>
              </a:lnSpc>
              <a:spcBef>
                <a:spcPts val="400"/>
              </a:spcBef>
              <a:spcAft>
                <a:spcPts val="0"/>
              </a:spcAft>
              <a:buClr>
                <a:schemeClr val="accent1"/>
              </a:buClr>
              <a:buSzPts val="1300"/>
              <a:buFont typeface="Noto Sans Symbols"/>
              <a:buChar char="■"/>
              <a:defRPr sz="2000" b="0" i="0" u="none" strike="noStrike" cap="none">
                <a:solidFill>
                  <a:schemeClr val="dk1"/>
                </a:solidFill>
                <a:latin typeface="Tahoma"/>
                <a:ea typeface="Tahoma"/>
                <a:cs typeface="Tahoma"/>
                <a:sym typeface="Tahoma"/>
              </a:defRPr>
            </a:lvl3pPr>
            <a:lvl4pPr marL="1828800" marR="0" lvl="3" indent="-308610" algn="l" rtl="0">
              <a:lnSpc>
                <a:spcPct val="100000"/>
              </a:lnSpc>
              <a:spcBef>
                <a:spcPts val="360"/>
              </a:spcBef>
              <a:spcAft>
                <a:spcPts val="0"/>
              </a:spcAft>
              <a:buClr>
                <a:schemeClr val="accent2"/>
              </a:buClr>
              <a:buSzPts val="1260"/>
              <a:buFont typeface="Noto Sans Symbols"/>
              <a:buChar char="❑"/>
              <a:defRPr sz="1800" b="0" i="0" u="none" strike="noStrike" cap="none">
                <a:solidFill>
                  <a:schemeClr val="dk1"/>
                </a:solidFill>
                <a:latin typeface="Tahoma"/>
                <a:ea typeface="Tahoma"/>
                <a:cs typeface="Tahoma"/>
                <a:sym typeface="Tahoma"/>
              </a:defRPr>
            </a:lvl4pPr>
            <a:lvl5pPr marL="2286000" marR="0" lvl="4" indent="-304800" algn="l" rtl="0">
              <a:lnSpc>
                <a:spcPct val="100000"/>
              </a:lnSpc>
              <a:spcBef>
                <a:spcPts val="320"/>
              </a:spcBef>
              <a:spcAft>
                <a:spcPts val="0"/>
              </a:spcAft>
              <a:buClr>
                <a:schemeClr val="accent1"/>
              </a:buClr>
              <a:buSzPts val="1200"/>
              <a:buFont typeface="Noto Sans Symbols"/>
              <a:buChar char="▪"/>
              <a:defRPr sz="1600" b="0" i="0" u="none" strike="noStrike" cap="none">
                <a:solidFill>
                  <a:schemeClr val="dk1"/>
                </a:solidFill>
                <a:latin typeface="Tahoma"/>
                <a:ea typeface="Tahoma"/>
                <a:cs typeface="Tahoma"/>
                <a:sym typeface="Tahoma"/>
              </a:defRPr>
            </a:lvl5pPr>
            <a:lvl6pPr marL="2743200" marR="0" lvl="5" indent="-304800" algn="l" rtl="0">
              <a:lnSpc>
                <a:spcPct val="100000"/>
              </a:lnSpc>
              <a:spcBef>
                <a:spcPts val="320"/>
              </a:spcBef>
              <a:spcAft>
                <a:spcPts val="0"/>
              </a:spcAft>
              <a:buClr>
                <a:schemeClr val="accent1"/>
              </a:buClr>
              <a:buSzPts val="1200"/>
              <a:buFont typeface="Noto Sans Symbols"/>
              <a:buChar char="▪"/>
              <a:defRPr sz="1600" b="0" i="0" u="none" strike="noStrike" cap="none">
                <a:solidFill>
                  <a:schemeClr val="dk1"/>
                </a:solidFill>
                <a:latin typeface="Tahoma"/>
                <a:ea typeface="Tahoma"/>
                <a:cs typeface="Tahoma"/>
                <a:sym typeface="Tahoma"/>
              </a:defRPr>
            </a:lvl6pPr>
            <a:lvl7pPr marL="3200400" marR="0" lvl="6" indent="-304800" algn="l" rtl="0">
              <a:lnSpc>
                <a:spcPct val="100000"/>
              </a:lnSpc>
              <a:spcBef>
                <a:spcPts val="320"/>
              </a:spcBef>
              <a:spcAft>
                <a:spcPts val="0"/>
              </a:spcAft>
              <a:buClr>
                <a:schemeClr val="accent1"/>
              </a:buClr>
              <a:buSzPts val="1200"/>
              <a:buFont typeface="Noto Sans Symbols"/>
              <a:buChar char="▪"/>
              <a:defRPr sz="1600" b="0" i="0" u="none" strike="noStrike" cap="none">
                <a:solidFill>
                  <a:schemeClr val="dk1"/>
                </a:solidFill>
                <a:latin typeface="Tahoma"/>
                <a:ea typeface="Tahoma"/>
                <a:cs typeface="Tahoma"/>
                <a:sym typeface="Tahoma"/>
              </a:defRPr>
            </a:lvl7pPr>
            <a:lvl8pPr marL="3657600" marR="0" lvl="7" indent="-304800" algn="l" rtl="0">
              <a:lnSpc>
                <a:spcPct val="100000"/>
              </a:lnSpc>
              <a:spcBef>
                <a:spcPts val="320"/>
              </a:spcBef>
              <a:spcAft>
                <a:spcPts val="0"/>
              </a:spcAft>
              <a:buClr>
                <a:schemeClr val="accent1"/>
              </a:buClr>
              <a:buSzPts val="1200"/>
              <a:buFont typeface="Noto Sans Symbols"/>
              <a:buChar char="▪"/>
              <a:defRPr sz="1600" b="0" i="0" u="none" strike="noStrike" cap="none">
                <a:solidFill>
                  <a:schemeClr val="dk1"/>
                </a:solidFill>
                <a:latin typeface="Tahoma"/>
                <a:ea typeface="Tahoma"/>
                <a:cs typeface="Tahoma"/>
                <a:sym typeface="Tahoma"/>
              </a:defRPr>
            </a:lvl8pPr>
            <a:lvl9pPr marL="4114800" marR="0" lvl="8" indent="-304800" algn="l" rtl="0">
              <a:lnSpc>
                <a:spcPct val="100000"/>
              </a:lnSpc>
              <a:spcBef>
                <a:spcPts val="320"/>
              </a:spcBef>
              <a:spcAft>
                <a:spcPts val="0"/>
              </a:spcAft>
              <a:buClr>
                <a:schemeClr val="accent1"/>
              </a:buClr>
              <a:buSzPts val="1200"/>
              <a:buFont typeface="Noto Sans Symbols"/>
              <a:buChar char="▪"/>
              <a:defRPr sz="1600" b="0" i="0" u="none" strike="noStrike" cap="none">
                <a:solidFill>
                  <a:schemeClr val="dk1"/>
                </a:solidFill>
                <a:latin typeface="Tahoma"/>
                <a:ea typeface="Tahoma"/>
                <a:cs typeface="Tahoma"/>
                <a:sym typeface="Tahoma"/>
              </a:defRPr>
            </a:lvl9pPr>
          </a:lstStyle>
          <a:p>
            <a:endParaRPr/>
          </a:p>
        </p:txBody>
      </p:sp>
      <p:sp>
        <p:nvSpPr>
          <p:cNvPr id="124" name="Google Shape;124;p10"/>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000000"/>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25" name="Google Shape;125;p10"/>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600"/>
              <a:buFont typeface="Arial"/>
              <a:buNone/>
              <a:defRPr sz="16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en-US"/>
              <a:t>‹#›</a:t>
            </a:fld>
            <a:endParaRPr/>
          </a:p>
        </p:txBody>
      </p:sp>
      <p:cxnSp>
        <p:nvCxnSpPr>
          <p:cNvPr id="126" name="Google Shape;126;p10"/>
          <p:cNvCxnSpPr/>
          <p:nvPr/>
        </p:nvCxnSpPr>
        <p:spPr>
          <a:xfrm>
            <a:off x="228600" y="6481763"/>
            <a:ext cx="8610600" cy="0"/>
          </a:xfrm>
          <a:prstGeom prst="straightConnector1">
            <a:avLst/>
          </a:prstGeom>
          <a:noFill/>
          <a:ln w="19050" cap="flat" cmpd="sng">
            <a:solidFill>
              <a:schemeClr val="accent1"/>
            </a:solidFill>
            <a:prstDash val="solid"/>
            <a:round/>
            <a:headEnd type="none" w="sm" len="sm"/>
            <a:tailEnd type="none" w="sm" len="sm"/>
          </a:ln>
        </p:spPr>
      </p:cxnSp>
      <p:cxnSp>
        <p:nvCxnSpPr>
          <p:cNvPr id="127" name="Google Shape;127;p10"/>
          <p:cNvCxnSpPr/>
          <p:nvPr/>
        </p:nvCxnSpPr>
        <p:spPr>
          <a:xfrm>
            <a:off x="228600" y="898525"/>
            <a:ext cx="8610600" cy="0"/>
          </a:xfrm>
          <a:prstGeom prst="straightConnector1">
            <a:avLst/>
          </a:prstGeom>
          <a:noFill/>
          <a:ln w="19050" cap="flat" cmpd="sng">
            <a:solidFill>
              <a:schemeClr val="accent1"/>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13.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3.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3.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slideLayout" Target="../slideLayouts/slideLayout13.xml"/><Relationship Id="rId7" Type="http://schemas.openxmlformats.org/officeDocument/2006/relationships/image" Target="../media/image20.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14.xml"/><Relationship Id="rId9"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2.xml"/><Relationship Id="rId7" Type="http://schemas.openxmlformats.org/officeDocument/2006/relationships/image" Target="../media/image6.pn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mp3"/><Relationship Id="rId1" Type="http://schemas.microsoft.com/office/2007/relationships/media" Target="../media/media3.mp3"/><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13.xml"/><Relationship Id="rId7" Type="http://schemas.openxmlformats.org/officeDocument/2006/relationships/image" Target="../media/image10.png"/><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5.xml"/><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2.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4"/>
          <p:cNvSpPr txBox="1"/>
          <p:nvPr/>
        </p:nvSpPr>
        <p:spPr>
          <a:xfrm>
            <a:off x="762000" y="1676400"/>
            <a:ext cx="7620000" cy="914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6633"/>
              </a:buClr>
              <a:buSzPts val="4000"/>
              <a:buFont typeface="Times New Roman"/>
              <a:buNone/>
            </a:pPr>
            <a:r>
              <a:rPr lang="en-US" sz="6300" b="1" i="0" u="none" strike="noStrike" cap="none">
                <a:solidFill>
                  <a:srgbClr val="006633"/>
                </a:solidFill>
                <a:latin typeface="Garamond"/>
                <a:ea typeface="Garamond"/>
                <a:cs typeface="Garamond"/>
                <a:sym typeface="Garamond"/>
              </a:rPr>
              <a:t>Fulcrum</a:t>
            </a:r>
            <a:endParaRPr sz="4900" b="0" i="0" u="none" strike="noStrike" cap="none">
              <a:solidFill>
                <a:srgbClr val="006633"/>
              </a:solidFill>
              <a:latin typeface="Garamond"/>
              <a:ea typeface="Garamond"/>
              <a:cs typeface="Garamond"/>
              <a:sym typeface="Garamond"/>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006633"/>
              </a:solidFill>
              <a:latin typeface="Garamond"/>
              <a:ea typeface="Garamond"/>
              <a:cs typeface="Garamond"/>
              <a:sym typeface="Garamond"/>
            </a:endParaRPr>
          </a:p>
          <a:p>
            <a:pPr marL="0" marR="0" lvl="0" indent="0" algn="ctr" rtl="0">
              <a:lnSpc>
                <a:spcPct val="100000"/>
              </a:lnSpc>
              <a:spcBef>
                <a:spcPts val="0"/>
              </a:spcBef>
              <a:spcAft>
                <a:spcPts val="0"/>
              </a:spcAft>
              <a:buClr>
                <a:srgbClr val="000000"/>
              </a:buClr>
              <a:buSzPts val="2400"/>
              <a:buFont typeface="Arial"/>
              <a:buNone/>
            </a:pPr>
            <a:r>
              <a:rPr lang="en-US" sz="2400" b="0" i="0" u="none" strike="noStrike" cap="none">
                <a:solidFill>
                  <a:srgbClr val="006633"/>
                </a:solidFill>
                <a:latin typeface="Garamond"/>
                <a:ea typeface="Garamond"/>
                <a:cs typeface="Garamond"/>
                <a:sym typeface="Garamond"/>
              </a:rPr>
              <a:t>Senior Design Project</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6633"/>
              </a:buClr>
              <a:buSzPts val="4000"/>
              <a:buFont typeface="Times New Roman"/>
              <a:buNone/>
            </a:pPr>
            <a:br>
              <a:rPr lang="en-US" sz="4000" b="0" i="0" u="none" strike="noStrike" cap="none">
                <a:solidFill>
                  <a:srgbClr val="006633"/>
                </a:solidFill>
                <a:latin typeface="Garamond"/>
                <a:ea typeface="Garamond"/>
                <a:cs typeface="Garamond"/>
                <a:sym typeface="Garamond"/>
              </a:rPr>
            </a:br>
            <a:endParaRPr sz="4000" b="0" i="0" u="none" strike="noStrike" cap="none">
              <a:solidFill>
                <a:srgbClr val="006633"/>
              </a:solidFill>
              <a:latin typeface="Garamond"/>
              <a:ea typeface="Garamond"/>
              <a:cs typeface="Garamond"/>
              <a:sym typeface="Garamond"/>
            </a:endParaRPr>
          </a:p>
        </p:txBody>
      </p:sp>
      <p:sp>
        <p:nvSpPr>
          <p:cNvPr id="204" name="Google Shape;204;p4"/>
          <p:cNvSpPr txBox="1"/>
          <p:nvPr/>
        </p:nvSpPr>
        <p:spPr>
          <a:xfrm>
            <a:off x="695775" y="3850950"/>
            <a:ext cx="7848600" cy="29004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3399"/>
              </a:buClr>
              <a:buSzPts val="1560"/>
              <a:buFont typeface="Times New Roman"/>
              <a:buNone/>
            </a:pPr>
            <a:r>
              <a:rPr lang="en-US" sz="2400" b="1" i="0" u="none" strike="noStrike" cap="none">
                <a:solidFill>
                  <a:srgbClr val="003399"/>
                </a:solidFill>
                <a:latin typeface="Tahoma"/>
                <a:ea typeface="Tahoma"/>
                <a:cs typeface="Tahoma"/>
                <a:sym typeface="Tahoma"/>
              </a:rPr>
              <a:t>Group Members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600"/>
              </a:spcBef>
              <a:spcAft>
                <a:spcPts val="0"/>
              </a:spcAft>
              <a:buClr>
                <a:srgbClr val="003399"/>
              </a:buClr>
              <a:buSzPts val="1170"/>
              <a:buFont typeface="Times New Roman"/>
              <a:buNone/>
            </a:pPr>
            <a:r>
              <a:rPr lang="en-US" sz="1800" b="1" i="0" u="none" strike="noStrike" cap="none">
                <a:solidFill>
                  <a:srgbClr val="003399"/>
                </a:solidFill>
                <a:latin typeface="Tahoma"/>
                <a:ea typeface="Tahoma"/>
                <a:cs typeface="Tahoma"/>
                <a:sym typeface="Tahoma"/>
              </a:rPr>
              <a:t>Megan Rose Lee, Conor King, &amp; Rishap Kumar</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600"/>
              </a:spcBef>
              <a:spcAft>
                <a:spcPts val="0"/>
              </a:spcAft>
              <a:buClr>
                <a:srgbClr val="000000"/>
              </a:buClr>
              <a:buSzPts val="1560"/>
              <a:buFont typeface="Times New Roman"/>
              <a:buNone/>
            </a:pPr>
            <a:endParaRPr sz="2400" b="1" i="0" u="none" strike="noStrike" cap="none">
              <a:solidFill>
                <a:srgbClr val="003399"/>
              </a:solidFill>
              <a:latin typeface="Tahoma"/>
              <a:ea typeface="Tahoma"/>
              <a:cs typeface="Tahoma"/>
              <a:sym typeface="Tahoma"/>
            </a:endParaRPr>
          </a:p>
          <a:p>
            <a:pPr marL="0" marR="0" lvl="0" indent="0" algn="ctr" rtl="0">
              <a:lnSpc>
                <a:spcPct val="100000"/>
              </a:lnSpc>
              <a:spcBef>
                <a:spcPts val="600"/>
              </a:spcBef>
              <a:spcAft>
                <a:spcPts val="0"/>
              </a:spcAft>
              <a:buClr>
                <a:srgbClr val="000000"/>
              </a:buClr>
              <a:buSzPts val="1560"/>
              <a:buFont typeface="Times New Roman"/>
              <a:buNone/>
            </a:pPr>
            <a:endParaRPr sz="2400" b="1" i="0" u="none" strike="noStrike" cap="none">
              <a:solidFill>
                <a:srgbClr val="003399"/>
              </a:solidFill>
              <a:latin typeface="Tahoma"/>
              <a:ea typeface="Tahoma"/>
              <a:cs typeface="Tahoma"/>
              <a:sym typeface="Tahoma"/>
            </a:endParaRPr>
          </a:p>
          <a:p>
            <a:pPr marL="0" marR="0" lvl="0" indent="0" algn="ctr" rtl="0">
              <a:lnSpc>
                <a:spcPct val="100000"/>
              </a:lnSpc>
              <a:spcBef>
                <a:spcPts val="600"/>
              </a:spcBef>
              <a:spcAft>
                <a:spcPts val="0"/>
              </a:spcAft>
              <a:buClr>
                <a:srgbClr val="000000"/>
              </a:buClr>
              <a:buSzPts val="1560"/>
              <a:buFont typeface="Times New Roman"/>
              <a:buNone/>
            </a:pPr>
            <a:r>
              <a:rPr lang="en-US" sz="2400" b="0" i="0" u="none" strike="noStrike" cap="none">
                <a:solidFill>
                  <a:srgbClr val="000000"/>
                </a:solidFill>
                <a:latin typeface="Tahoma"/>
                <a:ea typeface="Tahoma"/>
                <a:cs typeface="Tahoma"/>
                <a:sym typeface="Tahoma"/>
              </a:rPr>
              <a:t>University of California Davis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600"/>
              </a:spcBef>
              <a:spcAft>
                <a:spcPts val="0"/>
              </a:spcAft>
              <a:buClr>
                <a:srgbClr val="000000"/>
              </a:buClr>
              <a:buSzPts val="1560"/>
              <a:buFont typeface="Times New Roman"/>
              <a:buNone/>
            </a:pPr>
            <a:r>
              <a:rPr lang="en-US" sz="2400">
                <a:latin typeface="Tahoma"/>
                <a:ea typeface="Tahoma"/>
                <a:cs typeface="Tahoma"/>
                <a:sym typeface="Tahoma"/>
              </a:rPr>
              <a:t>Spring</a:t>
            </a:r>
            <a:r>
              <a:rPr lang="en-US" sz="2400" b="0" i="0" u="none" strike="noStrike" cap="none">
                <a:solidFill>
                  <a:srgbClr val="000000"/>
                </a:solidFill>
                <a:latin typeface="Tahoma"/>
                <a:ea typeface="Tahoma"/>
                <a:cs typeface="Tahoma"/>
                <a:sym typeface="Tahoma"/>
              </a:rPr>
              <a:t> 2022</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600"/>
              </a:spcBef>
              <a:spcAft>
                <a:spcPts val="0"/>
              </a:spcAft>
              <a:buClr>
                <a:srgbClr val="000000"/>
              </a:buClr>
              <a:buSzPts val="1560"/>
              <a:buFont typeface="Times New Roman"/>
              <a:buNone/>
            </a:pPr>
            <a:endParaRPr sz="2400" b="0" i="0" u="none" strike="noStrike" cap="none">
              <a:solidFill>
                <a:srgbClr val="000000"/>
              </a:solidFill>
              <a:latin typeface="Tahoma"/>
              <a:ea typeface="Tahoma"/>
              <a:cs typeface="Tahoma"/>
              <a:sym typeface="Tahoma"/>
            </a:endParaRPr>
          </a:p>
        </p:txBody>
      </p:sp>
      <p:pic>
        <p:nvPicPr>
          <p:cNvPr id="205" name="Google Shape;205;p4" descr="UC Davis Alumnus Receives Robert Snodgrass Award - California Agriculture  News Today"/>
          <p:cNvPicPr preferRelativeResize="0"/>
          <p:nvPr/>
        </p:nvPicPr>
        <p:blipFill rotWithShape="1">
          <a:blip r:embed="rId5">
            <a:alphaModFix/>
          </a:blip>
          <a:srcRect/>
          <a:stretch/>
        </p:blipFill>
        <p:spPr>
          <a:xfrm>
            <a:off x="3168650" y="457200"/>
            <a:ext cx="2806700" cy="1143000"/>
          </a:xfrm>
          <a:prstGeom prst="rect">
            <a:avLst/>
          </a:prstGeom>
          <a:noFill/>
          <a:ln w="22225" cap="flat" cmpd="sng">
            <a:solidFill>
              <a:srgbClr val="CC9900"/>
            </a:solidFill>
            <a:prstDash val="solid"/>
            <a:round/>
            <a:headEnd type="none" w="sm" len="sm"/>
            <a:tailEnd type="none" w="sm" len="sm"/>
          </a:ln>
        </p:spPr>
      </p:pic>
      <p:pic>
        <p:nvPicPr>
          <p:cNvPr id="2" name="slide 1">
            <a:hlinkClick r:id="" action="ppaction://media"/>
            <a:extLst>
              <a:ext uri="{FF2B5EF4-FFF2-40B4-BE49-F238E27FC236}">
                <a16:creationId xmlns:a16="http://schemas.microsoft.com/office/drawing/2014/main" id="{73173728-44D7-0864-A72C-894CEC6ADA7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48225" y="614175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g11ce9261ae9_1_54"/>
          <p:cNvSpPr txBox="1">
            <a:spLocks noGrp="1"/>
          </p:cNvSpPr>
          <p:nvPr>
            <p:ph type="title"/>
          </p:nvPr>
        </p:nvSpPr>
        <p:spPr>
          <a:xfrm>
            <a:off x="228600" y="190500"/>
            <a:ext cx="8610600" cy="1066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Training and Tracking</a:t>
            </a:r>
            <a:endParaRPr/>
          </a:p>
        </p:txBody>
      </p:sp>
      <p:sp>
        <p:nvSpPr>
          <p:cNvPr id="488" name="Google Shape;488;g11ce9261ae9_1_54"/>
          <p:cNvSpPr txBox="1">
            <a:spLocks noGrp="1"/>
          </p:cNvSpPr>
          <p:nvPr>
            <p:ph type="body" idx="1"/>
          </p:nvPr>
        </p:nvSpPr>
        <p:spPr>
          <a:xfrm>
            <a:off x="228600" y="997525"/>
            <a:ext cx="8834100" cy="5193600"/>
          </a:xfrm>
          <a:prstGeom prst="rect">
            <a:avLst/>
          </a:prstGeom>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SzPts val="1700"/>
              <a:buChar char="■"/>
            </a:pPr>
            <a:r>
              <a:rPr lang="en-US" sz="1700"/>
              <a:t>2 Phases</a:t>
            </a:r>
            <a:endParaRPr sz="1700"/>
          </a:p>
          <a:p>
            <a:pPr marL="914400" lvl="1" indent="-336550" algn="l" rtl="0">
              <a:lnSpc>
                <a:spcPct val="150000"/>
              </a:lnSpc>
              <a:spcBef>
                <a:spcPts val="0"/>
              </a:spcBef>
              <a:spcAft>
                <a:spcPts val="0"/>
              </a:spcAft>
              <a:buSzPts val="1700"/>
              <a:buChar char="❑"/>
            </a:pPr>
            <a:r>
              <a:rPr lang="en-US" sz="1700"/>
              <a:t>Tracking</a:t>
            </a:r>
            <a:endParaRPr sz="1700"/>
          </a:p>
          <a:p>
            <a:pPr marL="1371600" lvl="2" indent="-336548" algn="l" rtl="0">
              <a:lnSpc>
                <a:spcPct val="150000"/>
              </a:lnSpc>
              <a:spcBef>
                <a:spcPts val="0"/>
              </a:spcBef>
              <a:spcAft>
                <a:spcPts val="0"/>
              </a:spcAft>
              <a:buSzPts val="1700"/>
              <a:buChar char="■"/>
            </a:pPr>
            <a:r>
              <a:rPr lang="en-US" sz="1700"/>
              <a:t>Periodically, Range Data for each Tag is sent from the Anchors to the Raspberry Pi</a:t>
            </a:r>
            <a:endParaRPr sz="1700"/>
          </a:p>
          <a:p>
            <a:pPr marL="1371600" lvl="2" indent="-336548" algn="l" rtl="0">
              <a:lnSpc>
                <a:spcPct val="150000"/>
              </a:lnSpc>
              <a:spcBef>
                <a:spcPts val="0"/>
              </a:spcBef>
              <a:spcAft>
                <a:spcPts val="0"/>
              </a:spcAft>
              <a:buSzPts val="1700"/>
              <a:buChar char="■"/>
            </a:pPr>
            <a:r>
              <a:rPr lang="en-US" sz="1700"/>
              <a:t>Trained Classifier predicts room</a:t>
            </a:r>
            <a:endParaRPr sz="1700"/>
          </a:p>
          <a:p>
            <a:pPr marL="1371600" lvl="2" indent="-336548" algn="l" rtl="0">
              <a:lnSpc>
                <a:spcPct val="150000"/>
              </a:lnSpc>
              <a:spcBef>
                <a:spcPts val="0"/>
              </a:spcBef>
              <a:spcAft>
                <a:spcPts val="0"/>
              </a:spcAft>
              <a:buSzPts val="1700"/>
              <a:buChar char="■"/>
            </a:pPr>
            <a:r>
              <a:rPr lang="en-US" sz="1700"/>
              <a:t>Prediction uploaded to DynamoDB database</a:t>
            </a:r>
            <a:endParaRPr sz="1700"/>
          </a:p>
          <a:p>
            <a:pPr marL="1371600" lvl="2" indent="-336548" algn="l" rtl="0">
              <a:lnSpc>
                <a:spcPct val="150000"/>
              </a:lnSpc>
              <a:spcBef>
                <a:spcPts val="0"/>
              </a:spcBef>
              <a:spcAft>
                <a:spcPts val="0"/>
              </a:spcAft>
              <a:buSzPts val="1700"/>
              <a:buChar char="■"/>
            </a:pPr>
            <a:r>
              <a:rPr lang="en-US" sz="1700"/>
              <a:t>App queries the database</a:t>
            </a:r>
            <a:endParaRPr sz="1700"/>
          </a:p>
        </p:txBody>
      </p:sp>
      <p:sp>
        <p:nvSpPr>
          <p:cNvPr id="489" name="Google Shape;489;g11ce9261ae9_1_54"/>
          <p:cNvSpPr txBox="1">
            <a:spLocks noGrp="1"/>
          </p:cNvSpPr>
          <p:nvPr>
            <p:ph type="sldNum" idx="12"/>
          </p:nvPr>
        </p:nvSpPr>
        <p:spPr>
          <a:xfrm>
            <a:off x="6777038" y="6318250"/>
            <a:ext cx="21336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pic>
        <p:nvPicPr>
          <p:cNvPr id="2" name="T&amp;T 2 audio">
            <a:hlinkClick r:id="" action="ppaction://media"/>
            <a:extLst>
              <a:ext uri="{FF2B5EF4-FFF2-40B4-BE49-F238E27FC236}">
                <a16:creationId xmlns:a16="http://schemas.microsoft.com/office/drawing/2014/main" id="{9482C578-AC48-B57C-DF97-2C860A76A26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32800" y="6053002"/>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2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C2683-BDCB-F0FE-F41F-A4512A06EA87}"/>
              </a:ext>
            </a:extLst>
          </p:cNvPr>
          <p:cNvSpPr>
            <a:spLocks noGrp="1"/>
          </p:cNvSpPr>
          <p:nvPr>
            <p:ph type="title"/>
          </p:nvPr>
        </p:nvSpPr>
        <p:spPr>
          <a:xfrm>
            <a:off x="228600" y="109987"/>
            <a:ext cx="8610600" cy="1066800"/>
          </a:xfrm>
        </p:spPr>
        <p:txBody>
          <a:bodyPr/>
          <a:lstStyle/>
          <a:p>
            <a:r>
              <a:rPr lang="en-US" dirty="0"/>
              <a:t>Advantages of Machine Learning</a:t>
            </a:r>
          </a:p>
        </p:txBody>
      </p:sp>
      <p:sp>
        <p:nvSpPr>
          <p:cNvPr id="3" name="Text Placeholder 2">
            <a:extLst>
              <a:ext uri="{FF2B5EF4-FFF2-40B4-BE49-F238E27FC236}">
                <a16:creationId xmlns:a16="http://schemas.microsoft.com/office/drawing/2014/main" id="{F98E76C2-1A7E-4CCF-D9BC-ED1692A75C6D}"/>
              </a:ext>
            </a:extLst>
          </p:cNvPr>
          <p:cNvSpPr>
            <a:spLocks noGrp="1"/>
          </p:cNvSpPr>
          <p:nvPr>
            <p:ph type="body" idx="1"/>
          </p:nvPr>
        </p:nvSpPr>
        <p:spPr/>
        <p:txBody>
          <a:bodyPr/>
          <a:lstStyle/>
          <a:p>
            <a:pPr>
              <a:lnSpc>
                <a:spcPct val="150000"/>
              </a:lnSpc>
              <a:spcBef>
                <a:spcPts val="0"/>
              </a:spcBef>
              <a:buSzPts val="1700"/>
            </a:pPr>
            <a:r>
              <a:rPr lang="en-US" sz="1700" dirty="0"/>
              <a:t>Typical Approach:</a:t>
            </a:r>
          </a:p>
          <a:p>
            <a:pPr lvl="1">
              <a:lnSpc>
                <a:spcPct val="150000"/>
              </a:lnSpc>
              <a:spcBef>
                <a:spcPts val="0"/>
              </a:spcBef>
              <a:buSzPts val="1700"/>
            </a:pPr>
            <a:r>
              <a:rPr lang="en-US" sz="1500" dirty="0"/>
              <a:t>Create Floorplan</a:t>
            </a:r>
          </a:p>
          <a:p>
            <a:pPr lvl="1">
              <a:lnSpc>
                <a:spcPct val="150000"/>
              </a:lnSpc>
              <a:spcBef>
                <a:spcPts val="0"/>
              </a:spcBef>
              <a:buSzPts val="1700"/>
            </a:pPr>
            <a:r>
              <a:rPr lang="en-US" sz="1500" dirty="0"/>
              <a:t>Use Trigonometry to find coordinates of Tag in environment</a:t>
            </a:r>
          </a:p>
          <a:p>
            <a:pPr lvl="1">
              <a:lnSpc>
                <a:spcPct val="150000"/>
              </a:lnSpc>
              <a:spcBef>
                <a:spcPts val="0"/>
              </a:spcBef>
              <a:buSzPts val="1700"/>
            </a:pPr>
            <a:r>
              <a:rPr lang="en-US" sz="1500" dirty="0"/>
              <a:t>Determine location by comparing coordinates to floorplan</a:t>
            </a:r>
          </a:p>
          <a:p>
            <a:pPr>
              <a:lnSpc>
                <a:spcPct val="150000"/>
              </a:lnSpc>
              <a:spcBef>
                <a:spcPts val="0"/>
              </a:spcBef>
              <a:buSzPts val="1700"/>
            </a:pPr>
            <a:r>
              <a:rPr lang="en-US" sz="1700" dirty="0"/>
              <a:t>Cons of Typical Approach:</a:t>
            </a:r>
          </a:p>
          <a:p>
            <a:pPr lvl="1">
              <a:lnSpc>
                <a:spcPct val="150000"/>
              </a:lnSpc>
              <a:spcBef>
                <a:spcPts val="0"/>
              </a:spcBef>
              <a:buSzPts val="1700"/>
            </a:pPr>
            <a:r>
              <a:rPr lang="en-US" sz="1500" dirty="0"/>
              <a:t>Floorplan requires complex GUI</a:t>
            </a:r>
          </a:p>
          <a:p>
            <a:pPr lvl="1">
              <a:lnSpc>
                <a:spcPct val="150000"/>
              </a:lnSpc>
              <a:spcBef>
                <a:spcPts val="0"/>
              </a:spcBef>
              <a:buSzPts val="1700"/>
            </a:pPr>
            <a:r>
              <a:rPr lang="en-US" sz="1500" dirty="0"/>
              <a:t>Signal distortion from walls</a:t>
            </a:r>
          </a:p>
          <a:p>
            <a:pPr>
              <a:lnSpc>
                <a:spcPct val="150000"/>
              </a:lnSpc>
              <a:spcBef>
                <a:spcPts val="0"/>
              </a:spcBef>
              <a:buSzPts val="1700"/>
            </a:pPr>
            <a:r>
              <a:rPr lang="en-US" sz="1700" dirty="0"/>
              <a:t>Advantages of Our Approach using Machine Learning</a:t>
            </a:r>
          </a:p>
          <a:p>
            <a:pPr lvl="1">
              <a:lnSpc>
                <a:spcPct val="150000"/>
              </a:lnSpc>
              <a:spcBef>
                <a:spcPts val="0"/>
              </a:spcBef>
              <a:buSzPts val="1700"/>
            </a:pPr>
            <a:r>
              <a:rPr lang="en-US" sz="1500" dirty="0"/>
              <a:t>No Floorplan Required</a:t>
            </a:r>
          </a:p>
          <a:p>
            <a:pPr lvl="1">
              <a:lnSpc>
                <a:spcPct val="150000"/>
              </a:lnSpc>
              <a:spcBef>
                <a:spcPts val="0"/>
              </a:spcBef>
              <a:buSzPts val="1700"/>
            </a:pPr>
            <a:r>
              <a:rPr lang="en-US" sz="1500" dirty="0"/>
              <a:t>Sidesteps Distortion Issue</a:t>
            </a:r>
          </a:p>
        </p:txBody>
      </p:sp>
      <p:pic>
        <p:nvPicPr>
          <p:cNvPr id="1028" name="Picture 4" descr="Architecture Plan with Furniture. Office Floor Plan, Isolated on White  Background Stock Vector - Illustration of graphic, size: 160462215">
            <a:extLst>
              <a:ext uri="{FF2B5EF4-FFF2-40B4-BE49-F238E27FC236}">
                <a16:creationId xmlns:a16="http://schemas.microsoft.com/office/drawing/2014/main" id="{DDD27B0F-7458-7ECB-D995-0EE0087C002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351" t="16137" r="4004" b="8774"/>
          <a:stretch/>
        </p:blipFill>
        <p:spPr bwMode="auto">
          <a:xfrm rot="16200000">
            <a:off x="5975230" y="2858219"/>
            <a:ext cx="2323381" cy="1311215"/>
          </a:xfrm>
          <a:prstGeom prst="rect">
            <a:avLst/>
          </a:prstGeom>
          <a:noFill/>
          <a:extLst>
            <a:ext uri="{909E8E84-426E-40DD-AFC4-6F175D3DCCD1}">
              <a14:hiddenFill xmlns:a14="http://schemas.microsoft.com/office/drawing/2010/main">
                <a:solidFill>
                  <a:srgbClr val="FFFFFF"/>
                </a:solidFill>
              </a14:hiddenFill>
            </a:ext>
          </a:extLst>
        </p:spPr>
      </p:pic>
      <p:sp>
        <p:nvSpPr>
          <p:cNvPr id="4" name="Multiplication Sign 3">
            <a:extLst>
              <a:ext uri="{FF2B5EF4-FFF2-40B4-BE49-F238E27FC236}">
                <a16:creationId xmlns:a16="http://schemas.microsoft.com/office/drawing/2014/main" id="{AD7C6147-8D85-DF0C-ED41-97202418639A}"/>
              </a:ext>
            </a:extLst>
          </p:cNvPr>
          <p:cNvSpPr/>
          <p:nvPr/>
        </p:nvSpPr>
        <p:spPr>
          <a:xfrm>
            <a:off x="5724527" y="2124973"/>
            <a:ext cx="2824785" cy="2777706"/>
          </a:xfrm>
          <a:prstGeom prst="mathMultiply">
            <a:avLst>
              <a:gd name="adj1" fmla="val 9441"/>
            </a:avLst>
          </a:prstGeom>
          <a:solidFill>
            <a:srgbClr val="FF0000">
              <a:alpha val="50000"/>
            </a:srgb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corded Sound">
            <a:hlinkClick r:id="" action="ppaction://media"/>
            <a:extLst>
              <a:ext uri="{FF2B5EF4-FFF2-40B4-BE49-F238E27FC236}">
                <a16:creationId xmlns:a16="http://schemas.microsoft.com/office/drawing/2014/main" id="{D82C0074-5B70-DF2E-97A1-0987CAA841A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32800" y="5988050"/>
            <a:ext cx="406400" cy="406400"/>
          </a:xfrm>
          <a:prstGeom prst="rect">
            <a:avLst/>
          </a:prstGeom>
        </p:spPr>
      </p:pic>
    </p:spTree>
    <p:extLst>
      <p:ext uri="{BB962C8B-B14F-4D97-AF65-F5344CB8AC3E}">
        <p14:creationId xmlns:p14="http://schemas.microsoft.com/office/powerpoint/2010/main" val="1068273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5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g11cea6fc9d8_0_0"/>
          <p:cNvSpPr txBox="1">
            <a:spLocks noGrp="1"/>
          </p:cNvSpPr>
          <p:nvPr>
            <p:ph type="title"/>
          </p:nvPr>
        </p:nvSpPr>
        <p:spPr>
          <a:xfrm>
            <a:off x="228600" y="190500"/>
            <a:ext cx="8610600" cy="1066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RFID Login and User tracking</a:t>
            </a:r>
            <a:endParaRPr/>
          </a:p>
        </p:txBody>
      </p:sp>
      <p:sp>
        <p:nvSpPr>
          <p:cNvPr id="496" name="Google Shape;496;g11cea6fc9d8_0_0"/>
          <p:cNvSpPr txBox="1">
            <a:spLocks noGrp="1"/>
          </p:cNvSpPr>
          <p:nvPr>
            <p:ph type="body" idx="1"/>
          </p:nvPr>
        </p:nvSpPr>
        <p:spPr>
          <a:xfrm>
            <a:off x="138950" y="997525"/>
            <a:ext cx="5454900" cy="5193600"/>
          </a:xfrm>
          <a:prstGeom prst="rect">
            <a:avLst/>
          </a:prstGeom>
        </p:spPr>
        <p:txBody>
          <a:bodyPr spcFirstLastPara="1" wrap="square" lIns="91425" tIns="45700" rIns="91425" bIns="45700" anchor="t" anchorCtr="0">
            <a:noAutofit/>
          </a:bodyPr>
          <a:lstStyle/>
          <a:p>
            <a:pPr marL="457200" lvl="0" indent="-302895" algn="l" rtl="0">
              <a:spcBef>
                <a:spcPts val="360"/>
              </a:spcBef>
              <a:spcAft>
                <a:spcPts val="0"/>
              </a:spcAft>
              <a:buSzPts val="1170"/>
              <a:buChar char="■"/>
            </a:pPr>
            <a:r>
              <a:rPr lang="en-US"/>
              <a:t>Using the Arduino nano 33 IoT and RC522 we use to track Users entering a building and gather User data to monitor security and tracking demand all on AWS Cloud Watch.</a:t>
            </a:r>
            <a:endParaRPr/>
          </a:p>
          <a:p>
            <a:pPr marL="457200" lvl="0" indent="-302895" algn="l" rtl="0">
              <a:spcBef>
                <a:spcPts val="0"/>
              </a:spcBef>
              <a:spcAft>
                <a:spcPts val="0"/>
              </a:spcAft>
              <a:buSzPts val="1170"/>
              <a:buChar char="■"/>
            </a:pPr>
            <a:r>
              <a:rPr lang="en-US"/>
              <a:t>To consider Security factors AWS connection is Using MQTT with Automated policy and rule set-up on AWS side. which only recognizes already entered RFID/NFC chips</a:t>
            </a:r>
            <a:endParaRPr/>
          </a:p>
          <a:p>
            <a:pPr marL="0" lvl="0" indent="0" algn="l" rtl="0">
              <a:spcBef>
                <a:spcPts val="360"/>
              </a:spcBef>
              <a:spcAft>
                <a:spcPts val="0"/>
              </a:spcAft>
              <a:buNone/>
            </a:pPr>
            <a:endParaRPr/>
          </a:p>
        </p:txBody>
      </p:sp>
      <p:sp>
        <p:nvSpPr>
          <p:cNvPr id="497" name="Google Shape;497;g11cea6fc9d8_0_0"/>
          <p:cNvSpPr txBox="1">
            <a:spLocks noGrp="1"/>
          </p:cNvSpPr>
          <p:nvPr>
            <p:ph type="sldNum" idx="12"/>
          </p:nvPr>
        </p:nvSpPr>
        <p:spPr>
          <a:xfrm>
            <a:off x="6777038" y="6318250"/>
            <a:ext cx="21336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600"/>
              <a:buFont typeface="Arial"/>
              <a:buNone/>
            </a:pPr>
            <a:fld id="{00000000-1234-1234-1234-123412341234}" type="slidenum">
              <a:rPr lang="en-US"/>
              <a:t>12</a:t>
            </a:fld>
            <a:endParaRPr/>
          </a:p>
        </p:txBody>
      </p:sp>
      <p:pic>
        <p:nvPicPr>
          <p:cNvPr id="498" name="Google Shape;498;g11cea6fc9d8_0_0"/>
          <p:cNvPicPr preferRelativeResize="0"/>
          <p:nvPr/>
        </p:nvPicPr>
        <p:blipFill>
          <a:blip r:embed="rId5">
            <a:alphaModFix/>
          </a:blip>
          <a:stretch>
            <a:fillRect/>
          </a:stretch>
        </p:blipFill>
        <p:spPr>
          <a:xfrm>
            <a:off x="5737425" y="4284900"/>
            <a:ext cx="3021099" cy="2173650"/>
          </a:xfrm>
          <a:prstGeom prst="rect">
            <a:avLst/>
          </a:prstGeom>
          <a:noFill/>
          <a:ln>
            <a:noFill/>
          </a:ln>
        </p:spPr>
      </p:pic>
      <p:pic>
        <p:nvPicPr>
          <p:cNvPr id="499" name="Google Shape;499;g11cea6fc9d8_0_0"/>
          <p:cNvPicPr preferRelativeResize="0"/>
          <p:nvPr/>
        </p:nvPicPr>
        <p:blipFill>
          <a:blip r:embed="rId6">
            <a:alphaModFix/>
          </a:blip>
          <a:stretch>
            <a:fillRect/>
          </a:stretch>
        </p:blipFill>
        <p:spPr>
          <a:xfrm>
            <a:off x="5189650" y="2985250"/>
            <a:ext cx="3954351" cy="1028817"/>
          </a:xfrm>
          <a:prstGeom prst="rect">
            <a:avLst/>
          </a:prstGeom>
          <a:noFill/>
          <a:ln>
            <a:noFill/>
          </a:ln>
        </p:spPr>
      </p:pic>
      <p:pic>
        <p:nvPicPr>
          <p:cNvPr id="2" name="Audio 1">
            <a:hlinkClick r:id="" action="ppaction://media"/>
            <a:extLst>
              <a:ext uri="{FF2B5EF4-FFF2-40B4-BE49-F238E27FC236}">
                <a16:creationId xmlns:a16="http://schemas.microsoft.com/office/drawing/2014/main" id="{4E6A483B-9C7B-4B02-AF07-486774E2CE8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7162"/>
    </mc:Choice>
    <mc:Fallback xmlns="">
      <p:transition spd="slow" advTm="971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sp>
        <p:nvSpPr>
          <p:cNvPr id="505" name="Google Shape;505;gd206234545_1_54"/>
          <p:cNvSpPr txBox="1">
            <a:spLocks noGrp="1"/>
          </p:cNvSpPr>
          <p:nvPr>
            <p:ph type="title"/>
          </p:nvPr>
        </p:nvSpPr>
        <p:spPr>
          <a:xfrm>
            <a:off x="228600" y="190500"/>
            <a:ext cx="8610600" cy="1066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Mobile Interfacing Capability</a:t>
            </a:r>
            <a:endParaRPr/>
          </a:p>
        </p:txBody>
      </p:sp>
      <p:sp>
        <p:nvSpPr>
          <p:cNvPr id="506" name="Google Shape;506;gd206234545_1_54"/>
          <p:cNvSpPr txBox="1">
            <a:spLocks noGrp="1"/>
          </p:cNvSpPr>
          <p:nvPr>
            <p:ph type="body" idx="1"/>
          </p:nvPr>
        </p:nvSpPr>
        <p:spPr>
          <a:xfrm>
            <a:off x="228600" y="997527"/>
            <a:ext cx="8610600" cy="5193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Clr>
                <a:schemeClr val="dk1"/>
              </a:buClr>
              <a:buSzPts val="1100"/>
              <a:buFont typeface="Arial"/>
              <a:buNone/>
            </a:pPr>
            <a:r>
              <a:rPr lang="en-US" b="1"/>
              <a:t>Mobile Application</a:t>
            </a:r>
            <a:endParaRPr b="1"/>
          </a:p>
          <a:p>
            <a:pPr marL="0" lvl="0" indent="0" algn="l" rtl="0">
              <a:lnSpc>
                <a:spcPct val="100000"/>
              </a:lnSpc>
              <a:spcBef>
                <a:spcPts val="360"/>
              </a:spcBef>
              <a:spcAft>
                <a:spcPts val="0"/>
              </a:spcAft>
              <a:buClr>
                <a:schemeClr val="dk1"/>
              </a:buClr>
              <a:buSzPts val="1100"/>
              <a:buFont typeface="Arial"/>
              <a:buNone/>
            </a:pPr>
            <a:r>
              <a:rPr lang="en-US" sz="2300"/>
              <a:t>Uses RFID on phones to identify when a registered user enters a building data gets logged and displays workstations to the user. User can select a specific workspace to check out an ensure usage.</a:t>
            </a:r>
            <a:endParaRPr sz="2300"/>
          </a:p>
          <a:p>
            <a:pPr marL="0" lvl="0" indent="0" algn="l" rtl="0">
              <a:lnSpc>
                <a:spcPct val="100000"/>
              </a:lnSpc>
              <a:spcBef>
                <a:spcPts val="360"/>
              </a:spcBef>
              <a:spcAft>
                <a:spcPts val="0"/>
              </a:spcAft>
              <a:buClr>
                <a:schemeClr val="dk1"/>
              </a:buClr>
              <a:buSzPts val="1100"/>
              <a:buFont typeface="Arial"/>
              <a:buNone/>
            </a:pPr>
            <a:endParaRPr/>
          </a:p>
          <a:p>
            <a:pPr marL="0" lvl="0" indent="0" algn="l" rtl="0">
              <a:lnSpc>
                <a:spcPct val="100000"/>
              </a:lnSpc>
              <a:spcBef>
                <a:spcPts val="360"/>
              </a:spcBef>
              <a:spcAft>
                <a:spcPts val="0"/>
              </a:spcAft>
              <a:buSzPts val="1170"/>
              <a:buNone/>
            </a:pPr>
            <a:endParaRPr/>
          </a:p>
        </p:txBody>
      </p:sp>
      <p:sp>
        <p:nvSpPr>
          <p:cNvPr id="507" name="Google Shape;507;gd206234545_1_54"/>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a:t>13</a:t>
            </a:fld>
            <a:endParaRPr/>
          </a:p>
        </p:txBody>
      </p:sp>
      <p:pic>
        <p:nvPicPr>
          <p:cNvPr id="508" name="Google Shape;508;gd206234545_1_54"/>
          <p:cNvPicPr preferRelativeResize="0"/>
          <p:nvPr/>
        </p:nvPicPr>
        <p:blipFill>
          <a:blip r:embed="rId5">
            <a:alphaModFix/>
          </a:blip>
          <a:stretch>
            <a:fillRect/>
          </a:stretch>
        </p:blipFill>
        <p:spPr>
          <a:xfrm>
            <a:off x="1352450" y="2831625"/>
            <a:ext cx="1651350" cy="3486618"/>
          </a:xfrm>
          <a:prstGeom prst="rect">
            <a:avLst/>
          </a:prstGeom>
          <a:noFill/>
          <a:ln>
            <a:noFill/>
          </a:ln>
        </p:spPr>
      </p:pic>
      <p:pic>
        <p:nvPicPr>
          <p:cNvPr id="509" name="Google Shape;509;gd206234545_1_54"/>
          <p:cNvPicPr preferRelativeResize="0"/>
          <p:nvPr/>
        </p:nvPicPr>
        <p:blipFill>
          <a:blip r:embed="rId6">
            <a:alphaModFix/>
          </a:blip>
          <a:stretch>
            <a:fillRect/>
          </a:stretch>
        </p:blipFill>
        <p:spPr>
          <a:xfrm>
            <a:off x="4054450" y="2831637"/>
            <a:ext cx="1651350" cy="3486602"/>
          </a:xfrm>
          <a:prstGeom prst="rect">
            <a:avLst/>
          </a:prstGeom>
          <a:noFill/>
          <a:ln>
            <a:noFill/>
          </a:ln>
        </p:spPr>
      </p:pic>
      <p:pic>
        <p:nvPicPr>
          <p:cNvPr id="2" name="Audio 1">
            <a:hlinkClick r:id="" action="ppaction://media"/>
            <a:extLst>
              <a:ext uri="{FF2B5EF4-FFF2-40B4-BE49-F238E27FC236}">
                <a16:creationId xmlns:a16="http://schemas.microsoft.com/office/drawing/2014/main" id="{5F561873-C9D5-49B1-A8EE-4D8727D47C2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4917"/>
    </mc:Choice>
    <mc:Fallback xmlns="">
      <p:transition spd="slow" advTm="44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g12ffd8acb64_0_19"/>
          <p:cNvSpPr txBox="1">
            <a:spLocks noGrp="1"/>
          </p:cNvSpPr>
          <p:nvPr>
            <p:ph type="title"/>
          </p:nvPr>
        </p:nvSpPr>
        <p:spPr>
          <a:xfrm>
            <a:off x="228600" y="190500"/>
            <a:ext cx="8610600" cy="1066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User Application</a:t>
            </a:r>
            <a:endParaRPr/>
          </a:p>
        </p:txBody>
      </p:sp>
      <p:sp>
        <p:nvSpPr>
          <p:cNvPr id="516" name="Google Shape;516;g12ffd8acb64_0_19"/>
          <p:cNvSpPr txBox="1">
            <a:spLocks noGrp="1"/>
          </p:cNvSpPr>
          <p:nvPr>
            <p:ph type="body" idx="1"/>
          </p:nvPr>
        </p:nvSpPr>
        <p:spPr>
          <a:xfrm>
            <a:off x="228600" y="997527"/>
            <a:ext cx="8610600" cy="51936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US"/>
              <a:t>User’s sign up with their credentials and are required to set up multi-factor authorization via email</a:t>
            </a:r>
            <a:endParaRPr/>
          </a:p>
          <a:p>
            <a:pPr marL="0" lvl="0" indent="0" algn="l" rtl="0">
              <a:spcBef>
                <a:spcPts val="360"/>
              </a:spcBef>
              <a:spcAft>
                <a:spcPts val="0"/>
              </a:spcAft>
              <a:buNone/>
            </a:pPr>
            <a:endParaRPr/>
          </a:p>
          <a:p>
            <a:pPr marL="0" lvl="0" indent="0" algn="l" rtl="0">
              <a:spcBef>
                <a:spcPts val="360"/>
              </a:spcBef>
              <a:spcAft>
                <a:spcPts val="0"/>
              </a:spcAft>
              <a:buNone/>
            </a:pPr>
            <a:r>
              <a:rPr lang="en-US"/>
              <a:t>Once launching the application, users are able to view available tags and see their respective locations in correspondence to the trained data. </a:t>
            </a:r>
            <a:endParaRPr/>
          </a:p>
        </p:txBody>
      </p:sp>
      <p:sp>
        <p:nvSpPr>
          <p:cNvPr id="517" name="Google Shape;517;g12ffd8acb64_0_19"/>
          <p:cNvSpPr txBox="1">
            <a:spLocks noGrp="1"/>
          </p:cNvSpPr>
          <p:nvPr>
            <p:ph type="sldNum" idx="12"/>
          </p:nvPr>
        </p:nvSpPr>
        <p:spPr>
          <a:xfrm>
            <a:off x="6777038" y="6318250"/>
            <a:ext cx="21336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600"/>
              <a:buFont typeface="Arial"/>
              <a:buNone/>
            </a:pPr>
            <a:fld id="{00000000-1234-1234-1234-123412341234}" type="slidenum">
              <a:rPr lang="en-US"/>
              <a:t>14</a:t>
            </a:fld>
            <a:endParaRPr/>
          </a:p>
        </p:txBody>
      </p:sp>
      <p:pic>
        <p:nvPicPr>
          <p:cNvPr id="518" name="Google Shape;518;g12ffd8acb64_0_19"/>
          <p:cNvPicPr preferRelativeResize="0"/>
          <p:nvPr/>
        </p:nvPicPr>
        <p:blipFill>
          <a:blip r:embed="rId5">
            <a:alphaModFix/>
          </a:blip>
          <a:stretch>
            <a:fillRect/>
          </a:stretch>
        </p:blipFill>
        <p:spPr>
          <a:xfrm>
            <a:off x="622962" y="3429000"/>
            <a:ext cx="1407531" cy="2971802"/>
          </a:xfrm>
          <a:prstGeom prst="rect">
            <a:avLst/>
          </a:prstGeom>
          <a:noFill/>
          <a:ln>
            <a:noFill/>
          </a:ln>
        </p:spPr>
      </p:pic>
      <p:pic>
        <p:nvPicPr>
          <p:cNvPr id="519" name="Google Shape;519;g12ffd8acb64_0_19"/>
          <p:cNvPicPr preferRelativeResize="0"/>
          <p:nvPr/>
        </p:nvPicPr>
        <p:blipFill>
          <a:blip r:embed="rId6">
            <a:alphaModFix/>
          </a:blip>
          <a:stretch>
            <a:fillRect/>
          </a:stretch>
        </p:blipFill>
        <p:spPr>
          <a:xfrm>
            <a:off x="2286000" y="3316728"/>
            <a:ext cx="5809126" cy="555175"/>
          </a:xfrm>
          <a:prstGeom prst="rect">
            <a:avLst/>
          </a:prstGeom>
          <a:noFill/>
          <a:ln>
            <a:noFill/>
          </a:ln>
        </p:spPr>
      </p:pic>
      <p:pic>
        <p:nvPicPr>
          <p:cNvPr id="520" name="Google Shape;520;g12ffd8acb64_0_19"/>
          <p:cNvPicPr preferRelativeResize="0"/>
          <p:nvPr/>
        </p:nvPicPr>
        <p:blipFill>
          <a:blip r:embed="rId7">
            <a:alphaModFix/>
          </a:blip>
          <a:stretch>
            <a:fillRect/>
          </a:stretch>
        </p:blipFill>
        <p:spPr>
          <a:xfrm>
            <a:off x="2375650" y="4454953"/>
            <a:ext cx="4652676" cy="1736176"/>
          </a:xfrm>
          <a:prstGeom prst="rect">
            <a:avLst/>
          </a:prstGeom>
          <a:noFill/>
          <a:ln>
            <a:noFill/>
          </a:ln>
        </p:spPr>
      </p:pic>
      <p:pic>
        <p:nvPicPr>
          <p:cNvPr id="521" name="Google Shape;521;g12ffd8acb64_0_19"/>
          <p:cNvPicPr preferRelativeResize="0"/>
          <p:nvPr/>
        </p:nvPicPr>
        <p:blipFill>
          <a:blip r:embed="rId8">
            <a:alphaModFix/>
          </a:blip>
          <a:stretch>
            <a:fillRect/>
          </a:stretch>
        </p:blipFill>
        <p:spPr>
          <a:xfrm>
            <a:off x="7213496" y="4634750"/>
            <a:ext cx="1531875" cy="1531875"/>
          </a:xfrm>
          <a:prstGeom prst="rect">
            <a:avLst/>
          </a:prstGeom>
          <a:noFill/>
          <a:ln>
            <a:noFill/>
          </a:ln>
        </p:spPr>
      </p:pic>
      <p:pic>
        <p:nvPicPr>
          <p:cNvPr id="2" name="Audio 1">
            <a:hlinkClick r:id="" action="ppaction://media"/>
            <a:extLst>
              <a:ext uri="{FF2B5EF4-FFF2-40B4-BE49-F238E27FC236}">
                <a16:creationId xmlns:a16="http://schemas.microsoft.com/office/drawing/2014/main" id="{F31D85E3-E654-41E0-BABF-DF8D8988BDE0}"/>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3980"/>
    </mc:Choice>
    <mc:Fallback xmlns="">
      <p:transition spd="slow" advTm="123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g11ce9261ae9_1_47"/>
          <p:cNvSpPr txBox="1">
            <a:spLocks noGrp="1"/>
          </p:cNvSpPr>
          <p:nvPr>
            <p:ph type="title"/>
          </p:nvPr>
        </p:nvSpPr>
        <p:spPr>
          <a:xfrm>
            <a:off x="228600" y="190500"/>
            <a:ext cx="8610600" cy="1066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Improvements</a:t>
            </a:r>
            <a:endParaRPr/>
          </a:p>
        </p:txBody>
      </p:sp>
      <p:sp>
        <p:nvSpPr>
          <p:cNvPr id="528" name="Google Shape;528;g11ce9261ae9_1_47"/>
          <p:cNvSpPr txBox="1">
            <a:spLocks noGrp="1"/>
          </p:cNvSpPr>
          <p:nvPr>
            <p:ph type="body" idx="1"/>
          </p:nvPr>
        </p:nvSpPr>
        <p:spPr>
          <a:xfrm>
            <a:off x="228600" y="997527"/>
            <a:ext cx="8610600" cy="5193600"/>
          </a:xfrm>
          <a:prstGeom prst="rect">
            <a:avLst/>
          </a:prstGeom>
        </p:spPr>
        <p:txBody>
          <a:bodyPr spcFirstLastPara="1" wrap="square" lIns="91425" tIns="45700" rIns="91425" bIns="45700" anchor="t" anchorCtr="0">
            <a:noAutofit/>
          </a:bodyPr>
          <a:lstStyle/>
          <a:p>
            <a:pPr marL="457200" lvl="0" indent="-302895" algn="l" rtl="0">
              <a:spcBef>
                <a:spcPts val="360"/>
              </a:spcBef>
              <a:spcAft>
                <a:spcPts val="0"/>
              </a:spcAft>
              <a:buSzPts val="1170"/>
              <a:buChar char="■"/>
            </a:pPr>
            <a:r>
              <a:rPr lang="en-US"/>
              <a:t>Continuous Training for AI Improvement</a:t>
            </a:r>
            <a:endParaRPr/>
          </a:p>
          <a:p>
            <a:pPr marL="457200" lvl="0" indent="-302895" algn="l" rtl="0">
              <a:spcBef>
                <a:spcPts val="0"/>
              </a:spcBef>
              <a:spcAft>
                <a:spcPts val="0"/>
              </a:spcAft>
              <a:buSzPts val="1170"/>
              <a:buChar char="■"/>
            </a:pPr>
            <a:r>
              <a:rPr lang="en-US"/>
              <a:t>Integrating Training into App, rather than standalone program on the Raspberry Pi</a:t>
            </a:r>
            <a:endParaRPr/>
          </a:p>
          <a:p>
            <a:pPr marL="457200" lvl="0" indent="-302895" algn="l" rtl="0">
              <a:spcBef>
                <a:spcPts val="0"/>
              </a:spcBef>
              <a:spcAft>
                <a:spcPts val="0"/>
              </a:spcAft>
              <a:buSzPts val="1170"/>
              <a:buChar char="■"/>
            </a:pPr>
            <a:r>
              <a:rPr lang="en-US"/>
              <a:t>Power Management</a:t>
            </a:r>
            <a:endParaRPr/>
          </a:p>
        </p:txBody>
      </p:sp>
      <p:sp>
        <p:nvSpPr>
          <p:cNvPr id="529" name="Google Shape;529;g11ce9261ae9_1_47"/>
          <p:cNvSpPr txBox="1">
            <a:spLocks noGrp="1"/>
          </p:cNvSpPr>
          <p:nvPr>
            <p:ph type="sldNum" idx="12"/>
          </p:nvPr>
        </p:nvSpPr>
        <p:spPr>
          <a:xfrm>
            <a:off x="6777038" y="6318250"/>
            <a:ext cx="21336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600"/>
              <a:buFont typeface="Arial"/>
              <a:buNone/>
            </a:pPr>
            <a:fld id="{00000000-1234-1234-1234-123412341234}" type="slidenum">
              <a:rPr lang="en-US"/>
              <a:t>15</a:t>
            </a:fld>
            <a:endParaRPr/>
          </a:p>
        </p:txBody>
      </p:sp>
      <p:pic>
        <p:nvPicPr>
          <p:cNvPr id="2" name="Audio 1">
            <a:hlinkClick r:id="" action="ppaction://media"/>
            <a:extLst>
              <a:ext uri="{FF2B5EF4-FFF2-40B4-BE49-F238E27FC236}">
                <a16:creationId xmlns:a16="http://schemas.microsoft.com/office/drawing/2014/main" id="{66C5E216-7C35-4E61-BE03-BBAB28FC99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2123"/>
    </mc:Choice>
    <mc:Fallback xmlns="">
      <p:transition spd="slow" advTm="92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gd206234545_1_212"/>
          <p:cNvSpPr txBox="1">
            <a:spLocks noGrp="1"/>
          </p:cNvSpPr>
          <p:nvPr>
            <p:ph type="title"/>
          </p:nvPr>
        </p:nvSpPr>
        <p:spPr>
          <a:xfrm>
            <a:off x="722313" y="4406900"/>
            <a:ext cx="7772400" cy="1362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6000"/>
              <a:t>Thank you!</a:t>
            </a:r>
            <a:endParaRPr sz="6000"/>
          </a:p>
        </p:txBody>
      </p:sp>
      <p:sp>
        <p:nvSpPr>
          <p:cNvPr id="536" name="Google Shape;536;gd206234545_1_212"/>
          <p:cNvSpPr txBox="1">
            <a:spLocks noGrp="1"/>
          </p:cNvSpPr>
          <p:nvPr>
            <p:ph type="body" idx="1"/>
          </p:nvPr>
        </p:nvSpPr>
        <p:spPr>
          <a:xfrm>
            <a:off x="722313" y="2906713"/>
            <a:ext cx="7772400" cy="1500300"/>
          </a:xfrm>
          <a:prstGeom prst="rect">
            <a:avLst/>
          </a:prstGeom>
          <a:noFill/>
          <a:ln>
            <a:noFill/>
          </a:ln>
        </p:spPr>
        <p:txBody>
          <a:bodyPr spcFirstLastPara="1" wrap="square" lIns="91425" tIns="45700" rIns="91425" bIns="45700" anchor="b" anchorCtr="0">
            <a:noAutofit/>
          </a:bodyPr>
          <a:lstStyle/>
          <a:p>
            <a:pPr marL="0" lvl="0" indent="0" algn="l" rtl="0">
              <a:lnSpc>
                <a:spcPct val="100000"/>
              </a:lnSpc>
              <a:spcBef>
                <a:spcPts val="400"/>
              </a:spcBef>
              <a:spcAft>
                <a:spcPts val="0"/>
              </a:spcAft>
              <a:buSzPts val="1300"/>
              <a:buNone/>
            </a:pPr>
            <a:r>
              <a:rPr lang="en-US"/>
              <a:t>Questions?</a:t>
            </a:r>
            <a:endParaRPr/>
          </a:p>
        </p:txBody>
      </p:sp>
      <p:sp>
        <p:nvSpPr>
          <p:cNvPr id="537" name="Google Shape;537;gd206234545_1_212"/>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a:t>16</a:t>
            </a:fld>
            <a:endParaRPr/>
          </a:p>
        </p:txBody>
      </p:sp>
      <p:pic>
        <p:nvPicPr>
          <p:cNvPr id="2" name="Audio 1">
            <a:hlinkClick r:id="" action="ppaction://media"/>
            <a:extLst>
              <a:ext uri="{FF2B5EF4-FFF2-40B4-BE49-F238E27FC236}">
                <a16:creationId xmlns:a16="http://schemas.microsoft.com/office/drawing/2014/main" id="{0A81F99D-5A1F-4E23-B21C-4339B76311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669"/>
    </mc:Choice>
    <mc:Fallback xmlns="">
      <p:transition spd="slow" advTm="9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5"/>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600"/>
              <a:buNone/>
            </a:pPr>
            <a:fld id="{00000000-1234-1234-1234-123412341234}" type="slidenum">
              <a:rPr lang="en-US"/>
              <a:t>2</a:t>
            </a:fld>
            <a:endParaRPr/>
          </a:p>
        </p:txBody>
      </p:sp>
      <p:sp>
        <p:nvSpPr>
          <p:cNvPr id="211" name="Google Shape;211;p5"/>
          <p:cNvSpPr txBox="1"/>
          <p:nvPr/>
        </p:nvSpPr>
        <p:spPr>
          <a:xfrm>
            <a:off x="228600" y="152400"/>
            <a:ext cx="8610600" cy="1066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chemeClr val="dk2"/>
                </a:solidFill>
                <a:latin typeface="Garamond"/>
                <a:ea typeface="Garamond"/>
                <a:cs typeface="Garamond"/>
                <a:sym typeface="Garamond"/>
              </a:rPr>
              <a:t>Team Members</a:t>
            </a:r>
            <a:endParaRPr sz="1400" b="0" i="0" u="none" strike="noStrike" cap="none">
              <a:solidFill>
                <a:srgbClr val="000000"/>
              </a:solidFill>
              <a:latin typeface="Arial"/>
              <a:ea typeface="Arial"/>
              <a:cs typeface="Arial"/>
              <a:sym typeface="Arial"/>
            </a:endParaRPr>
          </a:p>
        </p:txBody>
      </p:sp>
      <p:pic>
        <p:nvPicPr>
          <p:cNvPr id="212" name="Google Shape;212;p5"/>
          <p:cNvPicPr preferRelativeResize="0"/>
          <p:nvPr/>
        </p:nvPicPr>
        <p:blipFill rotWithShape="1">
          <a:blip r:embed="rId5">
            <a:alphaModFix/>
          </a:blip>
          <a:srcRect l="20300" t="4304" r="15233" b="53166"/>
          <a:stretch/>
        </p:blipFill>
        <p:spPr>
          <a:xfrm flipH="1">
            <a:off x="424051" y="1039525"/>
            <a:ext cx="1495299" cy="1480069"/>
          </a:xfrm>
          <a:prstGeom prst="rect">
            <a:avLst/>
          </a:prstGeom>
          <a:noFill/>
          <a:ln>
            <a:noFill/>
          </a:ln>
        </p:spPr>
      </p:pic>
      <p:pic>
        <p:nvPicPr>
          <p:cNvPr id="213" name="Google Shape;213;p5"/>
          <p:cNvPicPr preferRelativeResize="0"/>
          <p:nvPr/>
        </p:nvPicPr>
        <p:blipFill rotWithShape="1">
          <a:blip r:embed="rId6">
            <a:alphaModFix/>
          </a:blip>
          <a:srcRect t="2803" b="2811"/>
          <a:stretch/>
        </p:blipFill>
        <p:spPr>
          <a:xfrm>
            <a:off x="409700" y="2745700"/>
            <a:ext cx="1524000" cy="1524000"/>
          </a:xfrm>
          <a:prstGeom prst="rect">
            <a:avLst/>
          </a:prstGeom>
          <a:noFill/>
          <a:ln>
            <a:noFill/>
          </a:ln>
        </p:spPr>
      </p:pic>
      <p:pic>
        <p:nvPicPr>
          <p:cNvPr id="214" name="Google Shape;214;p5"/>
          <p:cNvPicPr preferRelativeResize="0"/>
          <p:nvPr/>
        </p:nvPicPr>
        <p:blipFill rotWithShape="1">
          <a:blip r:embed="rId7">
            <a:alphaModFix/>
          </a:blip>
          <a:srcRect l="980" r="970"/>
          <a:stretch/>
        </p:blipFill>
        <p:spPr>
          <a:xfrm>
            <a:off x="409699" y="4495800"/>
            <a:ext cx="1524000" cy="1524000"/>
          </a:xfrm>
          <a:prstGeom prst="rect">
            <a:avLst/>
          </a:prstGeom>
          <a:noFill/>
          <a:ln>
            <a:noFill/>
          </a:ln>
        </p:spPr>
      </p:pic>
      <p:sp>
        <p:nvSpPr>
          <p:cNvPr id="215" name="Google Shape;215;p5"/>
          <p:cNvSpPr txBox="1"/>
          <p:nvPr/>
        </p:nvSpPr>
        <p:spPr>
          <a:xfrm>
            <a:off x="2348345" y="1790700"/>
            <a:ext cx="3429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Arial"/>
                <a:ea typeface="Arial"/>
                <a:cs typeface="Arial"/>
                <a:sym typeface="Arial"/>
              </a:rPr>
              <a:t>Name: Megan Rose Lee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Arial"/>
                <a:ea typeface="Arial"/>
                <a:cs typeface="Arial"/>
                <a:sym typeface="Arial"/>
              </a:rPr>
              <a:t>Major: Electrical Engineering</a:t>
            </a:r>
            <a:endParaRPr sz="1400" b="0" i="0" u="none" strike="noStrike" cap="none">
              <a:solidFill>
                <a:srgbClr val="000000"/>
              </a:solidFill>
              <a:latin typeface="Arial"/>
              <a:ea typeface="Arial"/>
              <a:cs typeface="Arial"/>
              <a:sym typeface="Arial"/>
            </a:endParaRPr>
          </a:p>
        </p:txBody>
      </p:sp>
      <p:sp>
        <p:nvSpPr>
          <p:cNvPr id="216" name="Google Shape;216;p5"/>
          <p:cNvSpPr txBox="1"/>
          <p:nvPr/>
        </p:nvSpPr>
        <p:spPr>
          <a:xfrm>
            <a:off x="2362200" y="3548627"/>
            <a:ext cx="3429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Arial"/>
                <a:ea typeface="Arial"/>
                <a:cs typeface="Arial"/>
                <a:sym typeface="Arial"/>
              </a:rPr>
              <a:t>Name: Conor King</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Arial"/>
                <a:ea typeface="Arial"/>
                <a:cs typeface="Arial"/>
                <a:sym typeface="Arial"/>
              </a:rPr>
              <a:t>Major: Electrical Engineering</a:t>
            </a:r>
            <a:endParaRPr sz="1400" b="0" i="0" u="none" strike="noStrike" cap="none">
              <a:solidFill>
                <a:srgbClr val="000000"/>
              </a:solidFill>
              <a:latin typeface="Arial"/>
              <a:ea typeface="Arial"/>
              <a:cs typeface="Arial"/>
              <a:sym typeface="Arial"/>
            </a:endParaRPr>
          </a:p>
        </p:txBody>
      </p:sp>
      <p:sp>
        <p:nvSpPr>
          <p:cNvPr id="217" name="Google Shape;217;p5"/>
          <p:cNvSpPr txBox="1"/>
          <p:nvPr/>
        </p:nvSpPr>
        <p:spPr>
          <a:xfrm>
            <a:off x="2348345" y="5486400"/>
            <a:ext cx="3429000" cy="6465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Arial"/>
                <a:ea typeface="Arial"/>
                <a:cs typeface="Arial"/>
                <a:sym typeface="Arial"/>
              </a:rPr>
              <a:t>Name: Rishap Kumar</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800"/>
              <a:buFont typeface="Arial"/>
              <a:buNone/>
            </a:pPr>
            <a:r>
              <a:rPr lang="en-US" sz="1800" b="1" i="0" u="none" strike="noStrike" cap="none">
                <a:solidFill>
                  <a:schemeClr val="dk1"/>
                </a:solidFill>
                <a:latin typeface="Arial"/>
                <a:ea typeface="Arial"/>
                <a:cs typeface="Arial"/>
                <a:sym typeface="Arial"/>
              </a:rPr>
              <a:t>Major: Computer Engineering</a:t>
            </a:r>
            <a:endParaRPr sz="1400" b="0" i="0" u="none" strike="noStrike" cap="none">
              <a:solidFill>
                <a:srgbClr val="000000"/>
              </a:solidFill>
              <a:latin typeface="Arial"/>
              <a:ea typeface="Arial"/>
              <a:cs typeface="Arial"/>
              <a:sym typeface="Arial"/>
            </a:endParaRPr>
          </a:p>
        </p:txBody>
      </p:sp>
      <p:pic>
        <p:nvPicPr>
          <p:cNvPr id="2" name="slide 2">
            <a:hlinkClick r:id="" action="ppaction://media"/>
            <a:extLst>
              <a:ext uri="{FF2B5EF4-FFF2-40B4-BE49-F238E27FC236}">
                <a16:creationId xmlns:a16="http://schemas.microsoft.com/office/drawing/2014/main" id="{C671332F-2FA6-4645-0AA5-6CC17C0815DF}"/>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235351" y="5815401"/>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6"/>
          <p:cNvSpPr txBox="1"/>
          <p:nvPr/>
        </p:nvSpPr>
        <p:spPr>
          <a:xfrm>
            <a:off x="228600" y="190500"/>
            <a:ext cx="8610600" cy="10668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rgbClr val="000000"/>
              </a:buClr>
              <a:buSzPts val="4000"/>
              <a:buFont typeface="Arial"/>
              <a:buNone/>
            </a:pPr>
            <a:r>
              <a:rPr lang="en-US" sz="4000">
                <a:solidFill>
                  <a:schemeClr val="dk2"/>
                </a:solidFill>
                <a:latin typeface="Garamond"/>
                <a:ea typeface="Garamond"/>
                <a:cs typeface="Garamond"/>
                <a:sym typeface="Garamond"/>
              </a:rPr>
              <a:t>Fulcrum</a:t>
            </a:r>
            <a:r>
              <a:rPr lang="en-US" sz="4000" b="0" i="0" u="none" strike="noStrike" cap="none">
                <a:solidFill>
                  <a:schemeClr val="dk2"/>
                </a:solidFill>
                <a:latin typeface="Garamond"/>
                <a:ea typeface="Garamond"/>
                <a:cs typeface="Garamond"/>
                <a:sym typeface="Garamond"/>
              </a:rPr>
              <a:t> </a:t>
            </a:r>
            <a:r>
              <a:rPr lang="en-US" sz="4000">
                <a:solidFill>
                  <a:schemeClr val="dk2"/>
                </a:solidFill>
                <a:latin typeface="Garamond"/>
                <a:ea typeface="Garamond"/>
                <a:cs typeface="Garamond"/>
                <a:sym typeface="Garamond"/>
              </a:rPr>
              <a:t>Overview</a:t>
            </a:r>
            <a:r>
              <a:rPr lang="en-US" sz="4000" b="0" i="0" u="none" strike="noStrike" cap="none">
                <a:solidFill>
                  <a:schemeClr val="dk2"/>
                </a:solidFill>
                <a:latin typeface="Garamond"/>
                <a:ea typeface="Garamond"/>
                <a:cs typeface="Garamond"/>
                <a:sym typeface="Garamond"/>
              </a:rPr>
              <a:t>:</a:t>
            </a:r>
            <a:endParaRPr sz="1400" b="0" i="0" u="none" strike="noStrike" cap="none">
              <a:solidFill>
                <a:srgbClr val="000000"/>
              </a:solidFill>
              <a:latin typeface="Arial"/>
              <a:ea typeface="Arial"/>
              <a:cs typeface="Arial"/>
              <a:sym typeface="Arial"/>
            </a:endParaRPr>
          </a:p>
        </p:txBody>
      </p:sp>
      <p:sp>
        <p:nvSpPr>
          <p:cNvPr id="223" name="Google Shape;223;p6"/>
          <p:cNvSpPr txBox="1">
            <a:spLocks noGrp="1"/>
          </p:cNvSpPr>
          <p:nvPr>
            <p:ph type="body" idx="1"/>
          </p:nvPr>
        </p:nvSpPr>
        <p:spPr>
          <a:xfrm>
            <a:off x="266700" y="987075"/>
            <a:ext cx="8610600" cy="1909200"/>
          </a:xfrm>
          <a:prstGeom prst="rect">
            <a:avLst/>
          </a:prstGeom>
          <a:noFill/>
          <a:ln>
            <a:noFill/>
          </a:ln>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SzPts val="1700"/>
              <a:buChar char="■"/>
            </a:pPr>
            <a:r>
              <a:rPr lang="en-US" sz="1700"/>
              <a:t>Designed to carry out the task of office space and layout management.</a:t>
            </a:r>
            <a:endParaRPr sz="1700"/>
          </a:p>
          <a:p>
            <a:pPr marL="1028700" lvl="1" indent="-365125" algn="l" rtl="0">
              <a:lnSpc>
                <a:spcPct val="150000"/>
              </a:lnSpc>
              <a:spcBef>
                <a:spcPts val="0"/>
              </a:spcBef>
              <a:spcAft>
                <a:spcPts val="0"/>
              </a:spcAft>
              <a:buSzPts val="1700"/>
              <a:buChar char="❑"/>
            </a:pPr>
            <a:r>
              <a:rPr lang="en-US" sz="1700"/>
              <a:t>Offices/work spaces are often revolved and changed depending on the need of individuals/workers. </a:t>
            </a:r>
            <a:endParaRPr sz="1700"/>
          </a:p>
          <a:p>
            <a:pPr marL="1028700" lvl="1" indent="-365125" algn="l" rtl="0">
              <a:lnSpc>
                <a:spcPct val="150000"/>
              </a:lnSpc>
              <a:spcBef>
                <a:spcPts val="0"/>
              </a:spcBef>
              <a:spcAft>
                <a:spcPts val="0"/>
              </a:spcAft>
              <a:buSzPts val="1700"/>
              <a:buChar char="❑"/>
            </a:pPr>
            <a:r>
              <a:rPr lang="en-US" sz="1700"/>
              <a:t>Fulcrum is designed to guide workers to a usable office space that is customized to meet their needs. </a:t>
            </a:r>
            <a:endParaRPr sz="1700"/>
          </a:p>
        </p:txBody>
      </p:sp>
      <p:sp>
        <p:nvSpPr>
          <p:cNvPr id="224" name="Google Shape;224;p6"/>
          <p:cNvSpPr txBox="1">
            <a:spLocks noGrp="1"/>
          </p:cNvSpPr>
          <p:nvPr>
            <p:ph type="sldNum" idx="12"/>
          </p:nvPr>
        </p:nvSpPr>
        <p:spPr>
          <a:xfrm>
            <a:off x="6705588" y="6338225"/>
            <a:ext cx="2133600" cy="457200"/>
          </a:xfrm>
          <a:prstGeom prst="rect">
            <a:avLst/>
          </a:prstGeom>
          <a:noFill/>
          <a:ln>
            <a:noFill/>
          </a:ln>
        </p:spPr>
        <p:txBody>
          <a:bodyPr spcFirstLastPara="1" wrap="square" lIns="91425" tIns="45700" rIns="91425" bIns="45700" anchor="b" anchorCtr="0">
            <a:normAutofit/>
          </a:bodyPr>
          <a:lstStyle/>
          <a:p>
            <a:pPr marL="0" lvl="0" indent="0" algn="r" rtl="0">
              <a:lnSpc>
                <a:spcPct val="100000"/>
              </a:lnSpc>
              <a:spcBef>
                <a:spcPts val="0"/>
              </a:spcBef>
              <a:spcAft>
                <a:spcPts val="0"/>
              </a:spcAft>
              <a:buSzPts val="1600"/>
              <a:buNone/>
            </a:pPr>
            <a:fld id="{00000000-1234-1234-1234-123412341234}" type="slidenum">
              <a:rPr lang="en-US">
                <a:latin typeface="Garamond"/>
                <a:ea typeface="Garamond"/>
                <a:cs typeface="Garamond"/>
                <a:sym typeface="Garamond"/>
              </a:rPr>
              <a:t>3</a:t>
            </a:fld>
            <a:endParaRPr>
              <a:latin typeface="Garamond"/>
              <a:ea typeface="Garamond"/>
              <a:cs typeface="Garamond"/>
              <a:sym typeface="Garamond"/>
            </a:endParaRPr>
          </a:p>
        </p:txBody>
      </p:sp>
      <p:sp>
        <p:nvSpPr>
          <p:cNvPr id="225" name="Google Shape;225;p6"/>
          <p:cNvSpPr/>
          <p:nvPr/>
        </p:nvSpPr>
        <p:spPr>
          <a:xfrm>
            <a:off x="1277700" y="3517625"/>
            <a:ext cx="6588600" cy="2820600"/>
          </a:xfrm>
          <a:prstGeom prst="roundRect">
            <a:avLst>
              <a:gd name="adj" fmla="val 16667"/>
            </a:avLst>
          </a:prstGeom>
          <a:solidFill>
            <a:srgbClr val="C0C0C0"/>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8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6"/>
          <p:cNvSpPr txBox="1"/>
          <p:nvPr/>
        </p:nvSpPr>
        <p:spPr>
          <a:xfrm>
            <a:off x="1760544" y="5501211"/>
            <a:ext cx="5622912" cy="861744"/>
          </a:xfrm>
          <a:prstGeom prst="rect">
            <a:avLst/>
          </a:prstGeom>
          <a:noFill/>
          <a:ln>
            <a:noFill/>
          </a:ln>
        </p:spPr>
        <p:txBody>
          <a:bodyPr spcFirstLastPara="1" wrap="square" lIns="91425" tIns="91425" rIns="91425" bIns="91425" anchor="t" anchorCtr="0">
            <a:spAutoFit/>
          </a:bodyPr>
          <a:lstStyle/>
          <a:p>
            <a:pPr marL="457200" marR="0" lvl="0" indent="-298450" algn="l" rtl="0">
              <a:lnSpc>
                <a:spcPct val="100000"/>
              </a:lnSpc>
              <a:spcBef>
                <a:spcPts val="0"/>
              </a:spcBef>
              <a:spcAft>
                <a:spcPts val="0"/>
              </a:spcAft>
              <a:buClr>
                <a:srgbClr val="000000"/>
              </a:buClr>
              <a:buSzPts val="1100"/>
              <a:buFont typeface="Barlow Light"/>
              <a:buAutoNum type="arabicPeriod"/>
            </a:pPr>
            <a:r>
              <a:rPr lang="en-US" sz="1100" b="0" i="0" u="none" strike="noStrike" cap="none" dirty="0">
                <a:solidFill>
                  <a:srgbClr val="000000"/>
                </a:solidFill>
                <a:latin typeface="Barlow Light"/>
                <a:ea typeface="Barlow Light"/>
                <a:cs typeface="Barlow Light"/>
                <a:sym typeface="Barlow Light"/>
              </a:rPr>
              <a:t>Computer’s tracking data sent to the raspberry pi</a:t>
            </a:r>
          </a:p>
          <a:p>
            <a:pPr marL="457200" marR="0" lvl="0" indent="-298450" algn="l" rtl="0">
              <a:lnSpc>
                <a:spcPct val="100000"/>
              </a:lnSpc>
              <a:spcBef>
                <a:spcPts val="0"/>
              </a:spcBef>
              <a:spcAft>
                <a:spcPts val="0"/>
              </a:spcAft>
              <a:buClr>
                <a:srgbClr val="000000"/>
              </a:buClr>
              <a:buSzPts val="1100"/>
              <a:buFont typeface="Barlow Light"/>
              <a:buAutoNum type="arabicPeriod"/>
            </a:pPr>
            <a:r>
              <a:rPr lang="en-US" sz="1100" dirty="0" err="1">
                <a:latin typeface="Barlow Light"/>
                <a:ea typeface="Barlow Light"/>
                <a:cs typeface="Barlow Light"/>
                <a:sym typeface="Barlow Light"/>
              </a:rPr>
              <a:t>Rasberry</a:t>
            </a:r>
            <a:r>
              <a:rPr lang="en-US" sz="1100" dirty="0">
                <a:latin typeface="Barlow Light"/>
                <a:ea typeface="Barlow Light"/>
                <a:cs typeface="Barlow Light"/>
                <a:sym typeface="Barlow Light"/>
              </a:rPr>
              <a:t> pi runs machine learning to determine the exact location in the office space the computer is located</a:t>
            </a:r>
            <a:endParaRPr sz="1100" b="0" i="0" u="none" strike="noStrike" cap="none" dirty="0">
              <a:solidFill>
                <a:srgbClr val="000000"/>
              </a:solidFill>
              <a:latin typeface="Barlow Light"/>
              <a:ea typeface="Barlow Light"/>
              <a:cs typeface="Barlow Light"/>
              <a:sym typeface="Barlow Light"/>
            </a:endParaRPr>
          </a:p>
          <a:p>
            <a:pPr marL="457200" marR="0" lvl="0" indent="-298450" algn="l" rtl="0">
              <a:lnSpc>
                <a:spcPct val="100000"/>
              </a:lnSpc>
              <a:spcBef>
                <a:spcPts val="0"/>
              </a:spcBef>
              <a:spcAft>
                <a:spcPts val="0"/>
              </a:spcAft>
              <a:buClr>
                <a:srgbClr val="000000"/>
              </a:buClr>
              <a:buSzPts val="1100"/>
              <a:buFont typeface="Barlow Light"/>
              <a:buAutoNum type="arabicPeriod"/>
            </a:pPr>
            <a:r>
              <a:rPr lang="en-US" sz="1100" b="0" i="0" u="none" strike="noStrike" cap="none" dirty="0">
                <a:solidFill>
                  <a:srgbClr val="000000"/>
                </a:solidFill>
                <a:latin typeface="Barlow Light"/>
                <a:ea typeface="Barlow Light"/>
                <a:cs typeface="Barlow Light"/>
                <a:sym typeface="Barlow Light"/>
              </a:rPr>
              <a:t>Information about devices’ location is sent to the app </a:t>
            </a:r>
          </a:p>
        </p:txBody>
      </p:sp>
      <p:grpSp>
        <p:nvGrpSpPr>
          <p:cNvPr id="2" name="Group 1">
            <a:extLst>
              <a:ext uri="{FF2B5EF4-FFF2-40B4-BE49-F238E27FC236}">
                <a16:creationId xmlns:a16="http://schemas.microsoft.com/office/drawing/2014/main" id="{2F7C4399-763C-4AA1-DFCA-ECBCBBE3A0F1}"/>
              </a:ext>
            </a:extLst>
          </p:cNvPr>
          <p:cNvGrpSpPr/>
          <p:nvPr/>
        </p:nvGrpSpPr>
        <p:grpSpPr>
          <a:xfrm>
            <a:off x="1878000" y="3743040"/>
            <a:ext cx="5387999" cy="1532756"/>
            <a:chOff x="1488774" y="3637048"/>
            <a:chExt cx="5387999" cy="1532756"/>
          </a:xfrm>
        </p:grpSpPr>
        <p:sp>
          <p:nvSpPr>
            <p:cNvPr id="226" name="Google Shape;226;p6"/>
            <p:cNvSpPr/>
            <p:nvPr/>
          </p:nvSpPr>
          <p:spPr>
            <a:xfrm>
              <a:off x="4420206" y="4107915"/>
              <a:ext cx="729300" cy="521700"/>
            </a:xfrm>
            <a:prstGeom prst="octagon">
              <a:avLst>
                <a:gd name="adj" fmla="val 14368"/>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700"/>
                <a:buFont typeface="Arial"/>
                <a:buNone/>
              </a:pPr>
              <a:r>
                <a:rPr lang="en-US" sz="700" dirty="0" err="1"/>
                <a:t>Rasberry</a:t>
              </a:r>
              <a:r>
                <a:rPr lang="en-US" sz="700" dirty="0"/>
                <a:t> Pi</a:t>
              </a:r>
              <a:endParaRPr sz="700" b="0" i="0" u="none" strike="noStrike" cap="none" dirty="0">
                <a:solidFill>
                  <a:srgbClr val="000000"/>
                </a:solidFill>
                <a:latin typeface="Arial"/>
                <a:ea typeface="Arial"/>
                <a:cs typeface="Arial"/>
                <a:sym typeface="Arial"/>
              </a:endParaRPr>
            </a:p>
          </p:txBody>
        </p:sp>
        <p:sp>
          <p:nvSpPr>
            <p:cNvPr id="227" name="Google Shape;227;p6"/>
            <p:cNvSpPr/>
            <p:nvPr/>
          </p:nvSpPr>
          <p:spPr>
            <a:xfrm>
              <a:off x="5612025" y="3637048"/>
              <a:ext cx="798900" cy="168600"/>
            </a:xfrm>
            <a:prstGeom prst="roundRect">
              <a:avLst>
                <a:gd name="adj" fmla="val 16667"/>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600"/>
                <a:buFont typeface="Arial"/>
                <a:buNone/>
              </a:pPr>
              <a:r>
                <a:rPr lang="en-US" sz="600" b="0" i="0" u="none" strike="noStrike" cap="none" dirty="0">
                  <a:solidFill>
                    <a:srgbClr val="000000"/>
                  </a:solidFill>
                  <a:latin typeface="Arial"/>
                  <a:ea typeface="Arial"/>
                  <a:cs typeface="Arial"/>
                  <a:sym typeface="Arial"/>
                </a:rPr>
                <a:t>Computer A</a:t>
              </a:r>
              <a:endParaRPr sz="600" b="0" i="0" u="none" strike="noStrike" cap="none" dirty="0">
                <a:solidFill>
                  <a:srgbClr val="000000"/>
                </a:solidFill>
                <a:latin typeface="Arial"/>
                <a:ea typeface="Arial"/>
                <a:cs typeface="Arial"/>
                <a:sym typeface="Arial"/>
              </a:endParaRPr>
            </a:p>
          </p:txBody>
        </p:sp>
        <p:sp>
          <p:nvSpPr>
            <p:cNvPr id="228" name="Google Shape;228;p6"/>
            <p:cNvSpPr/>
            <p:nvPr/>
          </p:nvSpPr>
          <p:spPr>
            <a:xfrm>
              <a:off x="5907639" y="4091768"/>
              <a:ext cx="798900" cy="168600"/>
            </a:xfrm>
            <a:prstGeom prst="roundRect">
              <a:avLst>
                <a:gd name="adj" fmla="val 16667"/>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600"/>
                <a:buFont typeface="Arial"/>
                <a:buNone/>
              </a:pPr>
              <a:r>
                <a:rPr lang="en-US" sz="600" b="0" i="0" u="none" strike="noStrike" cap="none">
                  <a:solidFill>
                    <a:srgbClr val="000000"/>
                  </a:solidFill>
                  <a:latin typeface="Arial"/>
                  <a:ea typeface="Arial"/>
                  <a:cs typeface="Arial"/>
                  <a:sym typeface="Arial"/>
                </a:rPr>
                <a:t>Computer B</a:t>
              </a:r>
              <a:endParaRPr sz="600" b="0" i="0" u="none" strike="noStrike" cap="none">
                <a:solidFill>
                  <a:srgbClr val="000000"/>
                </a:solidFill>
                <a:latin typeface="Arial"/>
                <a:ea typeface="Arial"/>
                <a:cs typeface="Arial"/>
                <a:sym typeface="Arial"/>
              </a:endParaRPr>
            </a:p>
          </p:txBody>
        </p:sp>
        <p:sp>
          <p:nvSpPr>
            <p:cNvPr id="229" name="Google Shape;229;p6"/>
            <p:cNvSpPr/>
            <p:nvPr/>
          </p:nvSpPr>
          <p:spPr>
            <a:xfrm>
              <a:off x="5907639" y="4546486"/>
              <a:ext cx="798900" cy="168600"/>
            </a:xfrm>
            <a:prstGeom prst="roundRect">
              <a:avLst>
                <a:gd name="adj" fmla="val 16667"/>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600"/>
                <a:buFont typeface="Arial"/>
                <a:buNone/>
              </a:pPr>
              <a:r>
                <a:rPr lang="en-US" sz="600" b="0" i="0" u="none" strike="noStrike" cap="none">
                  <a:solidFill>
                    <a:srgbClr val="000000"/>
                  </a:solidFill>
                  <a:latin typeface="Arial"/>
                  <a:ea typeface="Arial"/>
                  <a:cs typeface="Arial"/>
                  <a:sym typeface="Arial"/>
                </a:rPr>
                <a:t>Computer C</a:t>
              </a:r>
              <a:endParaRPr sz="600" b="0" i="0" u="none" strike="noStrike" cap="none">
                <a:solidFill>
                  <a:srgbClr val="000000"/>
                </a:solidFill>
                <a:latin typeface="Arial"/>
                <a:ea typeface="Arial"/>
                <a:cs typeface="Arial"/>
                <a:sym typeface="Arial"/>
              </a:endParaRPr>
            </a:p>
          </p:txBody>
        </p:sp>
        <p:sp>
          <p:nvSpPr>
            <p:cNvPr id="230" name="Google Shape;230;p6"/>
            <p:cNvSpPr/>
            <p:nvPr/>
          </p:nvSpPr>
          <p:spPr>
            <a:xfrm>
              <a:off x="5612025" y="5001204"/>
              <a:ext cx="798900" cy="168600"/>
            </a:xfrm>
            <a:prstGeom prst="roundRect">
              <a:avLst>
                <a:gd name="adj" fmla="val 16667"/>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600"/>
                <a:buFont typeface="Arial"/>
                <a:buNone/>
              </a:pPr>
              <a:r>
                <a:rPr lang="en-US" sz="600" b="0" i="0" u="none" strike="noStrike" cap="none">
                  <a:solidFill>
                    <a:srgbClr val="000000"/>
                  </a:solidFill>
                  <a:latin typeface="Arial"/>
                  <a:ea typeface="Arial"/>
                  <a:cs typeface="Arial"/>
                  <a:sym typeface="Arial"/>
                </a:rPr>
                <a:t>Computer D</a:t>
              </a:r>
              <a:endParaRPr sz="600" b="0" i="0" u="none" strike="noStrike" cap="none">
                <a:solidFill>
                  <a:srgbClr val="000000"/>
                </a:solidFill>
                <a:latin typeface="Arial"/>
                <a:ea typeface="Arial"/>
                <a:cs typeface="Arial"/>
                <a:sym typeface="Arial"/>
              </a:endParaRPr>
            </a:p>
          </p:txBody>
        </p:sp>
        <p:sp>
          <p:nvSpPr>
            <p:cNvPr id="231" name="Google Shape;231;p6"/>
            <p:cNvSpPr/>
            <p:nvPr/>
          </p:nvSpPr>
          <p:spPr>
            <a:xfrm rot="1460580">
              <a:off x="2455907" y="4416575"/>
              <a:ext cx="682200" cy="59400"/>
            </a:xfrm>
            <a:prstGeom prst="leftArrow">
              <a:avLst>
                <a:gd name="adj1" fmla="val 50000"/>
                <a:gd name="adj2" fmla="val 50000"/>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6"/>
            <p:cNvSpPr/>
            <p:nvPr/>
          </p:nvSpPr>
          <p:spPr>
            <a:xfrm rot="-2345550">
              <a:off x="5005325" y="3845252"/>
              <a:ext cx="614202" cy="71075"/>
            </a:xfrm>
            <a:prstGeom prst="leftArrow">
              <a:avLst>
                <a:gd name="adj1" fmla="val 50000"/>
                <a:gd name="adj2" fmla="val 50000"/>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6"/>
            <p:cNvSpPr txBox="1"/>
            <p:nvPr/>
          </p:nvSpPr>
          <p:spPr>
            <a:xfrm>
              <a:off x="2799620" y="4167574"/>
              <a:ext cx="159000" cy="354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US" sz="1100" dirty="0">
                  <a:latin typeface="Barlow Light"/>
                  <a:ea typeface="Barlow Light"/>
                  <a:cs typeface="Barlow Light"/>
                  <a:sym typeface="Barlow Light"/>
                </a:rPr>
                <a:t>3</a:t>
              </a:r>
              <a:endParaRPr sz="1100" b="0" i="0" u="none" strike="noStrike" cap="none" dirty="0">
                <a:solidFill>
                  <a:srgbClr val="000000"/>
                </a:solidFill>
                <a:latin typeface="Barlow Light"/>
                <a:ea typeface="Barlow Light"/>
                <a:cs typeface="Barlow Light"/>
                <a:sym typeface="Barlow Light"/>
              </a:endParaRPr>
            </a:p>
          </p:txBody>
        </p:sp>
        <p:sp>
          <p:nvSpPr>
            <p:cNvPr id="241" name="Google Shape;241;p6"/>
            <p:cNvSpPr txBox="1"/>
            <p:nvPr/>
          </p:nvSpPr>
          <p:spPr>
            <a:xfrm>
              <a:off x="4919825" y="3898637"/>
              <a:ext cx="159000" cy="354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a:solidFill>
                    <a:srgbClr val="000000"/>
                  </a:solidFill>
                  <a:latin typeface="Barlow Light"/>
                  <a:ea typeface="Barlow Light"/>
                  <a:cs typeface="Barlow Light"/>
                  <a:sym typeface="Barlow Light"/>
                </a:rPr>
                <a:t>1</a:t>
              </a:r>
              <a:endParaRPr sz="1100" b="0" i="0" u="none" strike="noStrike" cap="none">
                <a:solidFill>
                  <a:srgbClr val="000000"/>
                </a:solidFill>
                <a:latin typeface="Barlow Light"/>
                <a:ea typeface="Barlow Light"/>
                <a:cs typeface="Barlow Light"/>
                <a:sym typeface="Barlow Light"/>
              </a:endParaRPr>
            </a:p>
          </p:txBody>
        </p:sp>
        <p:sp>
          <p:nvSpPr>
            <p:cNvPr id="243" name="Google Shape;243;p6"/>
            <p:cNvSpPr/>
            <p:nvPr/>
          </p:nvSpPr>
          <p:spPr>
            <a:xfrm>
              <a:off x="6480791" y="3679220"/>
              <a:ext cx="95700" cy="71700"/>
            </a:xfrm>
            <a:prstGeom prst="ellipse">
              <a:avLst/>
            </a:prstGeom>
            <a:noFill/>
            <a:ln w="38100" cap="flat" cmpd="sng">
              <a:solidFill>
                <a:srgbClr val="00FF00"/>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6"/>
            <p:cNvSpPr/>
            <p:nvPr/>
          </p:nvSpPr>
          <p:spPr>
            <a:xfrm>
              <a:off x="6781073" y="4594808"/>
              <a:ext cx="95700" cy="71700"/>
            </a:xfrm>
            <a:prstGeom prst="ellipse">
              <a:avLst/>
            </a:prstGeom>
            <a:noFill/>
            <a:ln w="38100" cap="flat" cmpd="sng">
              <a:solidFill>
                <a:srgbClr val="00FF00"/>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6"/>
            <p:cNvSpPr/>
            <p:nvPr/>
          </p:nvSpPr>
          <p:spPr>
            <a:xfrm>
              <a:off x="6507225" y="5049528"/>
              <a:ext cx="95700" cy="71700"/>
            </a:xfrm>
            <a:prstGeom prst="ellipse">
              <a:avLst/>
            </a:prstGeom>
            <a:noFill/>
            <a:ln w="38100" cap="flat" cmpd="sng">
              <a:solidFill>
                <a:srgbClr val="00FF00"/>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49" name="Google Shape;249;p6"/>
            <p:cNvPicPr preferRelativeResize="0"/>
            <p:nvPr/>
          </p:nvPicPr>
          <p:blipFill rotWithShape="1">
            <a:blip r:embed="rId5">
              <a:alphaModFix/>
            </a:blip>
            <a:srcRect/>
            <a:stretch/>
          </p:blipFill>
          <p:spPr>
            <a:xfrm>
              <a:off x="1488774" y="3655268"/>
              <a:ext cx="1202011" cy="1427141"/>
            </a:xfrm>
            <a:prstGeom prst="rect">
              <a:avLst/>
            </a:prstGeom>
            <a:noFill/>
            <a:ln>
              <a:noFill/>
            </a:ln>
          </p:spPr>
        </p:pic>
        <p:sp>
          <p:nvSpPr>
            <p:cNvPr id="250" name="Google Shape;250;p6"/>
            <p:cNvSpPr/>
            <p:nvPr/>
          </p:nvSpPr>
          <p:spPr>
            <a:xfrm>
              <a:off x="1677109" y="3864251"/>
              <a:ext cx="495600" cy="94800"/>
            </a:xfrm>
            <a:prstGeom prst="roundRect">
              <a:avLst>
                <a:gd name="adj" fmla="val 16667"/>
              </a:avLst>
            </a:prstGeom>
            <a:solidFill>
              <a:srgbClr val="E9EAF2"/>
            </a:solidFill>
            <a:ln w="1905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r>
                <a:rPr lang="en-US" sz="400" b="0" i="0" u="none" strike="noStrike" cap="none">
                  <a:solidFill>
                    <a:srgbClr val="000000"/>
                  </a:solidFill>
                  <a:latin typeface="Arial"/>
                  <a:ea typeface="Arial"/>
                  <a:cs typeface="Arial"/>
                  <a:sym typeface="Arial"/>
                </a:rPr>
                <a:t>Computer A</a:t>
              </a:r>
              <a:endParaRPr sz="400" b="0" i="0" u="none" strike="noStrike" cap="none">
                <a:solidFill>
                  <a:srgbClr val="000000"/>
                </a:solidFill>
                <a:latin typeface="Arial"/>
                <a:ea typeface="Arial"/>
                <a:cs typeface="Arial"/>
                <a:sym typeface="Arial"/>
              </a:endParaRPr>
            </a:p>
          </p:txBody>
        </p:sp>
        <p:sp>
          <p:nvSpPr>
            <p:cNvPr id="251" name="Google Shape;251;p6"/>
            <p:cNvSpPr/>
            <p:nvPr/>
          </p:nvSpPr>
          <p:spPr>
            <a:xfrm>
              <a:off x="1677109" y="3990607"/>
              <a:ext cx="495600" cy="94800"/>
            </a:xfrm>
            <a:prstGeom prst="roundRect">
              <a:avLst>
                <a:gd name="adj" fmla="val 16667"/>
              </a:avLst>
            </a:prstGeom>
            <a:solidFill>
              <a:srgbClr val="E9EAF2"/>
            </a:solidFill>
            <a:ln w="1905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r>
                <a:rPr lang="en-US" sz="400" b="0" i="0" u="none" strike="noStrike" cap="none">
                  <a:solidFill>
                    <a:srgbClr val="000000"/>
                  </a:solidFill>
                  <a:latin typeface="Arial"/>
                  <a:ea typeface="Arial"/>
                  <a:cs typeface="Arial"/>
                  <a:sym typeface="Arial"/>
                </a:rPr>
                <a:t>Computer B</a:t>
              </a:r>
              <a:endParaRPr sz="400" b="0" i="0" u="none" strike="noStrike" cap="none">
                <a:solidFill>
                  <a:srgbClr val="000000"/>
                </a:solidFill>
                <a:latin typeface="Arial"/>
                <a:ea typeface="Arial"/>
                <a:cs typeface="Arial"/>
                <a:sym typeface="Arial"/>
              </a:endParaRPr>
            </a:p>
          </p:txBody>
        </p:sp>
        <p:sp>
          <p:nvSpPr>
            <p:cNvPr id="252" name="Google Shape;252;p6"/>
            <p:cNvSpPr/>
            <p:nvPr/>
          </p:nvSpPr>
          <p:spPr>
            <a:xfrm>
              <a:off x="1677109" y="4120174"/>
              <a:ext cx="495600" cy="94800"/>
            </a:xfrm>
            <a:prstGeom prst="roundRect">
              <a:avLst>
                <a:gd name="adj" fmla="val 16667"/>
              </a:avLst>
            </a:prstGeom>
            <a:solidFill>
              <a:srgbClr val="E9EAF2"/>
            </a:solidFill>
            <a:ln w="1905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r>
                <a:rPr lang="en-US" sz="400" b="0" i="0" u="none" strike="noStrike" cap="none">
                  <a:solidFill>
                    <a:srgbClr val="000000"/>
                  </a:solidFill>
                  <a:latin typeface="Arial"/>
                  <a:ea typeface="Arial"/>
                  <a:cs typeface="Arial"/>
                  <a:sym typeface="Arial"/>
                </a:rPr>
                <a:t>Computer C</a:t>
              </a:r>
              <a:endParaRPr sz="400" b="0" i="0" u="none" strike="noStrike" cap="none">
                <a:solidFill>
                  <a:srgbClr val="000000"/>
                </a:solidFill>
                <a:latin typeface="Arial"/>
                <a:ea typeface="Arial"/>
                <a:cs typeface="Arial"/>
                <a:sym typeface="Arial"/>
              </a:endParaRPr>
            </a:p>
          </p:txBody>
        </p:sp>
        <p:sp>
          <p:nvSpPr>
            <p:cNvPr id="253" name="Google Shape;253;p6"/>
            <p:cNvSpPr/>
            <p:nvPr/>
          </p:nvSpPr>
          <p:spPr>
            <a:xfrm>
              <a:off x="1677109" y="4249749"/>
              <a:ext cx="495600" cy="94800"/>
            </a:xfrm>
            <a:prstGeom prst="roundRect">
              <a:avLst>
                <a:gd name="adj" fmla="val 16667"/>
              </a:avLst>
            </a:prstGeom>
            <a:solidFill>
              <a:srgbClr val="E9EAF2"/>
            </a:solidFill>
            <a:ln w="19050" cap="flat" cmpd="sng">
              <a:solidFill>
                <a:srgbClr val="00FF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400"/>
                <a:buFont typeface="Arial"/>
                <a:buNone/>
              </a:pPr>
              <a:r>
                <a:rPr lang="en-US" sz="400" b="0" i="0" u="none" strike="noStrike" cap="none">
                  <a:solidFill>
                    <a:srgbClr val="000000"/>
                  </a:solidFill>
                  <a:latin typeface="Arial"/>
                  <a:ea typeface="Arial"/>
                  <a:cs typeface="Arial"/>
                  <a:sym typeface="Arial"/>
                </a:rPr>
                <a:t>Computer D</a:t>
              </a:r>
              <a:endParaRPr sz="400" b="0" i="0" u="none" strike="noStrike" cap="none">
                <a:solidFill>
                  <a:srgbClr val="000000"/>
                </a:solidFill>
                <a:latin typeface="Arial"/>
                <a:ea typeface="Arial"/>
                <a:cs typeface="Arial"/>
                <a:sym typeface="Arial"/>
              </a:endParaRPr>
            </a:p>
          </p:txBody>
        </p:sp>
        <p:sp>
          <p:nvSpPr>
            <p:cNvPr id="34" name="Google Shape;234;p6">
              <a:extLst>
                <a:ext uri="{FF2B5EF4-FFF2-40B4-BE49-F238E27FC236}">
                  <a16:creationId xmlns:a16="http://schemas.microsoft.com/office/drawing/2014/main" id="{C9C506C2-230E-F18D-A686-3B2F5E42919B}"/>
                </a:ext>
              </a:extLst>
            </p:cNvPr>
            <p:cNvSpPr/>
            <p:nvPr/>
          </p:nvSpPr>
          <p:spPr>
            <a:xfrm rot="21280365">
              <a:off x="5222262" y="4147558"/>
              <a:ext cx="594329" cy="95535"/>
            </a:xfrm>
            <a:prstGeom prst="leftArrow">
              <a:avLst>
                <a:gd name="adj1" fmla="val 50000"/>
                <a:gd name="adj2" fmla="val 50000"/>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234;p6">
              <a:extLst>
                <a:ext uri="{FF2B5EF4-FFF2-40B4-BE49-F238E27FC236}">
                  <a16:creationId xmlns:a16="http://schemas.microsoft.com/office/drawing/2014/main" id="{6A5720BB-B88A-5881-7BBE-43F7C4D2F2F3}"/>
                </a:ext>
              </a:extLst>
            </p:cNvPr>
            <p:cNvSpPr/>
            <p:nvPr/>
          </p:nvSpPr>
          <p:spPr>
            <a:xfrm rot="489277">
              <a:off x="5212324" y="4545274"/>
              <a:ext cx="614202" cy="71075"/>
            </a:xfrm>
            <a:prstGeom prst="leftArrow">
              <a:avLst>
                <a:gd name="adj1" fmla="val 50000"/>
                <a:gd name="adj2" fmla="val 50000"/>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234;p6">
              <a:extLst>
                <a:ext uri="{FF2B5EF4-FFF2-40B4-BE49-F238E27FC236}">
                  <a16:creationId xmlns:a16="http://schemas.microsoft.com/office/drawing/2014/main" id="{8D4BB301-4456-D86D-3080-97D25F3F5D76}"/>
                </a:ext>
              </a:extLst>
            </p:cNvPr>
            <p:cNvSpPr/>
            <p:nvPr/>
          </p:nvSpPr>
          <p:spPr>
            <a:xfrm rot="1809004">
              <a:off x="4996360" y="4831053"/>
              <a:ext cx="614202" cy="71075"/>
            </a:xfrm>
            <a:prstGeom prst="leftArrow">
              <a:avLst>
                <a:gd name="adj1" fmla="val 50000"/>
                <a:gd name="adj2" fmla="val 50000"/>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226;p6">
              <a:extLst>
                <a:ext uri="{FF2B5EF4-FFF2-40B4-BE49-F238E27FC236}">
                  <a16:creationId xmlns:a16="http://schemas.microsoft.com/office/drawing/2014/main" id="{44A03C8D-63AF-DD0E-3D9C-0B97101FBAA8}"/>
                </a:ext>
              </a:extLst>
            </p:cNvPr>
            <p:cNvSpPr/>
            <p:nvPr/>
          </p:nvSpPr>
          <p:spPr>
            <a:xfrm>
              <a:off x="3163972" y="4285636"/>
              <a:ext cx="729300" cy="521700"/>
            </a:xfrm>
            <a:prstGeom prst="octagon">
              <a:avLst>
                <a:gd name="adj" fmla="val 14368"/>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700"/>
                <a:buFont typeface="Arial"/>
                <a:buNone/>
              </a:pPr>
              <a:r>
                <a:rPr lang="en-US" sz="700" dirty="0"/>
                <a:t>AWS</a:t>
              </a:r>
              <a:endParaRPr sz="700" b="0" i="0" u="none" strike="noStrike" cap="none" dirty="0">
                <a:solidFill>
                  <a:srgbClr val="000000"/>
                </a:solidFill>
                <a:latin typeface="Arial"/>
                <a:ea typeface="Arial"/>
                <a:cs typeface="Arial"/>
                <a:sym typeface="Arial"/>
              </a:endParaRPr>
            </a:p>
          </p:txBody>
        </p:sp>
        <p:sp>
          <p:nvSpPr>
            <p:cNvPr id="39" name="Google Shape;234;p6">
              <a:extLst>
                <a:ext uri="{FF2B5EF4-FFF2-40B4-BE49-F238E27FC236}">
                  <a16:creationId xmlns:a16="http://schemas.microsoft.com/office/drawing/2014/main" id="{3F13DA79-D2B7-19FA-89CD-F406C12C39D2}"/>
                </a:ext>
              </a:extLst>
            </p:cNvPr>
            <p:cNvSpPr/>
            <p:nvPr/>
          </p:nvSpPr>
          <p:spPr>
            <a:xfrm rot="20885634">
              <a:off x="3945915" y="4470215"/>
              <a:ext cx="411928" cy="51090"/>
            </a:xfrm>
            <a:prstGeom prst="leftArrow">
              <a:avLst>
                <a:gd name="adj1" fmla="val 50000"/>
                <a:gd name="adj2" fmla="val 50000"/>
              </a:avLst>
            </a:prstGeom>
            <a:solidFill>
              <a:srgbClr val="E9EAF2"/>
            </a:solidFill>
            <a:ln w="9525" cap="flat" cmpd="sng">
              <a:solidFill>
                <a:srgbClr val="757B8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239;p6">
              <a:extLst>
                <a:ext uri="{FF2B5EF4-FFF2-40B4-BE49-F238E27FC236}">
                  <a16:creationId xmlns:a16="http://schemas.microsoft.com/office/drawing/2014/main" id="{B3770BB0-F723-DDC3-D04F-4F8764BBAFBC}"/>
                </a:ext>
              </a:extLst>
            </p:cNvPr>
            <p:cNvSpPr txBox="1"/>
            <p:nvPr/>
          </p:nvSpPr>
          <p:spPr>
            <a:xfrm>
              <a:off x="4059349" y="4185696"/>
              <a:ext cx="159000" cy="354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US" sz="1100" b="0" i="0" u="none" strike="noStrike" cap="none" dirty="0">
                  <a:solidFill>
                    <a:srgbClr val="000000"/>
                  </a:solidFill>
                  <a:latin typeface="Barlow Light"/>
                  <a:ea typeface="Barlow Light"/>
                  <a:cs typeface="Barlow Light"/>
                  <a:sym typeface="Barlow Light"/>
                </a:rPr>
                <a:t>2</a:t>
              </a:r>
              <a:endParaRPr sz="1100" b="0" i="0" u="none" strike="noStrike" cap="none" dirty="0">
                <a:solidFill>
                  <a:srgbClr val="000000"/>
                </a:solidFill>
                <a:latin typeface="Barlow Light"/>
                <a:ea typeface="Barlow Light"/>
                <a:cs typeface="Barlow Light"/>
                <a:sym typeface="Barlow Light"/>
              </a:endParaRPr>
            </a:p>
          </p:txBody>
        </p:sp>
        <p:sp>
          <p:nvSpPr>
            <p:cNvPr id="41" name="Google Shape;245;p6">
              <a:extLst>
                <a:ext uri="{FF2B5EF4-FFF2-40B4-BE49-F238E27FC236}">
                  <a16:creationId xmlns:a16="http://schemas.microsoft.com/office/drawing/2014/main" id="{B83B6456-6F40-E92A-4E6F-27E54CFD4A16}"/>
                </a:ext>
              </a:extLst>
            </p:cNvPr>
            <p:cNvSpPr/>
            <p:nvPr/>
          </p:nvSpPr>
          <p:spPr>
            <a:xfrm>
              <a:off x="6769780" y="4113996"/>
              <a:ext cx="95700" cy="71700"/>
            </a:xfrm>
            <a:prstGeom prst="ellipse">
              <a:avLst/>
            </a:prstGeom>
            <a:noFill/>
            <a:ln w="38100" cap="flat" cmpd="sng">
              <a:solidFill>
                <a:srgbClr val="00FF00"/>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3" name="slide 3">
            <a:hlinkClick r:id="" action="ppaction://media"/>
            <a:extLst>
              <a:ext uri="{FF2B5EF4-FFF2-40B4-BE49-F238E27FC236}">
                <a16:creationId xmlns:a16="http://schemas.microsoft.com/office/drawing/2014/main" id="{C87A7E49-8AA6-B0C5-BFDF-15DC8FBEFAF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235715" y="58709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33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gd206234545_1_33"/>
          <p:cNvSpPr txBox="1">
            <a:spLocks noGrp="1"/>
          </p:cNvSpPr>
          <p:nvPr>
            <p:ph type="title"/>
          </p:nvPr>
        </p:nvSpPr>
        <p:spPr>
          <a:xfrm>
            <a:off x="228600" y="190500"/>
            <a:ext cx="8610600" cy="1066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3200"/>
              <a:t>Sensing, Computer, &amp; Communication Requirement</a:t>
            </a:r>
            <a:endParaRPr sz="3200"/>
          </a:p>
        </p:txBody>
      </p:sp>
      <p:sp>
        <p:nvSpPr>
          <p:cNvPr id="260" name="Google Shape;260;gd206234545_1_33"/>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a:t>4</a:t>
            </a:fld>
            <a:endParaRPr/>
          </a:p>
        </p:txBody>
      </p:sp>
      <p:graphicFrame>
        <p:nvGraphicFramePr>
          <p:cNvPr id="261" name="Google Shape;261;gd206234545_1_33"/>
          <p:cNvGraphicFramePr/>
          <p:nvPr>
            <p:extLst>
              <p:ext uri="{D42A27DB-BD31-4B8C-83A1-F6EECF244321}">
                <p14:modId xmlns:p14="http://schemas.microsoft.com/office/powerpoint/2010/main" val="2204471691"/>
              </p:ext>
            </p:extLst>
          </p:nvPr>
        </p:nvGraphicFramePr>
        <p:xfrm>
          <a:off x="952500" y="2011463"/>
          <a:ext cx="7239000" cy="2835075"/>
        </p:xfrm>
        <a:graphic>
          <a:graphicData uri="http://schemas.openxmlformats.org/drawingml/2006/table">
            <a:tbl>
              <a:tblPr>
                <a:noFill/>
                <a:tableStyleId>{A0F40471-B036-411B-81E6-006040A5E973}</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945025">
                <a:tc>
                  <a:txBody>
                    <a:bodyPr/>
                    <a:lstStyle/>
                    <a:p>
                      <a:pPr marL="0" marR="0" lvl="0" indent="0" algn="ctr" rtl="0">
                        <a:lnSpc>
                          <a:spcPct val="100000"/>
                        </a:lnSpc>
                        <a:spcBef>
                          <a:spcPts val="0"/>
                        </a:spcBef>
                        <a:spcAft>
                          <a:spcPts val="0"/>
                        </a:spcAft>
                        <a:buClr>
                          <a:srgbClr val="000000"/>
                        </a:buClr>
                        <a:buSzPts val="3100"/>
                        <a:buFont typeface="Arial"/>
                        <a:buNone/>
                      </a:pPr>
                      <a:r>
                        <a:rPr lang="en-US" sz="3100" u="none" strike="noStrike" cap="none">
                          <a:latin typeface="Garamond"/>
                          <a:ea typeface="Garamond"/>
                          <a:cs typeface="Garamond"/>
                          <a:sym typeface="Garamond"/>
                        </a:rPr>
                        <a:t>Sensing</a:t>
                      </a:r>
                      <a:endParaRPr sz="3100" u="none" strike="noStrike" cap="none">
                        <a:latin typeface="Garamond"/>
                        <a:ea typeface="Garamond"/>
                        <a:cs typeface="Garamond"/>
                        <a:sym typeface="Garamond"/>
                      </a:endParaRPr>
                    </a:p>
                  </a:txBody>
                  <a:tcPr marL="91425" marR="91425" marT="91425" marB="91425" anchor="ctr"/>
                </a:tc>
                <a:tc>
                  <a:txBody>
                    <a:bodyPr/>
                    <a:lstStyle/>
                    <a:p>
                      <a:pPr marL="0" marR="0" lvl="0" indent="0" algn="ctr" rtl="0">
                        <a:lnSpc>
                          <a:spcPct val="100000"/>
                        </a:lnSpc>
                        <a:spcBef>
                          <a:spcPts val="0"/>
                        </a:spcBef>
                        <a:spcAft>
                          <a:spcPts val="0"/>
                        </a:spcAft>
                        <a:buClr>
                          <a:srgbClr val="000000"/>
                        </a:buClr>
                        <a:buSzPts val="1400"/>
                        <a:buFont typeface="Arial"/>
                        <a:buNone/>
                      </a:pPr>
                      <a:r>
                        <a:rPr lang="en-US">
                          <a:latin typeface="Garamond"/>
                          <a:ea typeface="Garamond"/>
                          <a:cs typeface="Garamond"/>
                          <a:sym typeface="Garamond"/>
                        </a:rPr>
                        <a:t>RFID detects user and sends information to AWS</a:t>
                      </a:r>
                      <a:endParaRPr sz="1400" u="none" strike="noStrike" cap="none">
                        <a:latin typeface="Garamond"/>
                        <a:ea typeface="Garamond"/>
                        <a:cs typeface="Garamond"/>
                        <a:sym typeface="Garamond"/>
                      </a:endParaRPr>
                    </a:p>
                  </a:txBody>
                  <a:tcPr marL="91425" marR="91425" marT="91425" marB="91425" anchor="ctr"/>
                </a:tc>
                <a:extLst>
                  <a:ext uri="{0D108BD9-81ED-4DB2-BD59-A6C34878D82A}">
                    <a16:rowId xmlns:a16="http://schemas.microsoft.com/office/drawing/2014/main" val="10000"/>
                  </a:ext>
                </a:extLst>
              </a:tr>
              <a:tr h="945025">
                <a:tc>
                  <a:txBody>
                    <a:bodyPr/>
                    <a:lstStyle/>
                    <a:p>
                      <a:pPr marL="0" marR="0" lvl="0" indent="0" algn="ctr" rtl="0">
                        <a:lnSpc>
                          <a:spcPct val="100000"/>
                        </a:lnSpc>
                        <a:spcBef>
                          <a:spcPts val="0"/>
                        </a:spcBef>
                        <a:spcAft>
                          <a:spcPts val="0"/>
                        </a:spcAft>
                        <a:buClr>
                          <a:srgbClr val="000000"/>
                        </a:buClr>
                        <a:buSzPts val="3100"/>
                        <a:buFont typeface="Arial"/>
                        <a:buNone/>
                      </a:pPr>
                      <a:r>
                        <a:rPr lang="en-US" sz="3100" u="none" strike="noStrike" cap="none">
                          <a:latin typeface="Garamond"/>
                          <a:ea typeface="Garamond"/>
                          <a:cs typeface="Garamond"/>
                          <a:sym typeface="Garamond"/>
                        </a:rPr>
                        <a:t>Computing</a:t>
                      </a:r>
                      <a:endParaRPr sz="3100" u="none" strike="noStrike" cap="none">
                        <a:latin typeface="Garamond"/>
                        <a:ea typeface="Garamond"/>
                        <a:cs typeface="Garamond"/>
                        <a:sym typeface="Garamond"/>
                      </a:endParaRPr>
                    </a:p>
                  </a:txBody>
                  <a:tcPr marL="91425" marR="91425" marT="91425" marB="91425" anchor="ctr"/>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latin typeface="Garamond"/>
                          <a:ea typeface="Garamond"/>
                          <a:cs typeface="Garamond"/>
                          <a:sym typeface="Garamond"/>
                        </a:rPr>
                        <a:t>Central hub (raspberry p</a:t>
                      </a:r>
                      <a:r>
                        <a:rPr lang="en-US">
                          <a:latin typeface="Garamond"/>
                          <a:ea typeface="Garamond"/>
                          <a:cs typeface="Garamond"/>
                          <a:sym typeface="Garamond"/>
                        </a:rPr>
                        <a:t>i)</a:t>
                      </a:r>
                      <a:r>
                        <a:rPr lang="en-US" sz="1400" u="none" strike="noStrike" cap="none">
                          <a:latin typeface="Garamond"/>
                          <a:ea typeface="Garamond"/>
                          <a:cs typeface="Garamond"/>
                          <a:sym typeface="Garamond"/>
                        </a:rPr>
                        <a:t> </a:t>
                      </a:r>
                      <a:r>
                        <a:rPr lang="en-US">
                          <a:latin typeface="Garamond"/>
                          <a:ea typeface="Garamond"/>
                          <a:cs typeface="Garamond"/>
                          <a:sym typeface="Garamond"/>
                        </a:rPr>
                        <a:t>stores machine learning training data and sends tracking information to AWS</a:t>
                      </a:r>
                      <a:endParaRPr sz="1400" u="none" strike="noStrike" cap="none">
                        <a:latin typeface="Garamond"/>
                        <a:ea typeface="Garamond"/>
                        <a:cs typeface="Garamond"/>
                        <a:sym typeface="Garamond"/>
                      </a:endParaRPr>
                    </a:p>
                  </a:txBody>
                  <a:tcPr marL="91425" marR="91425" marT="91425" marB="91425" anchor="ctr"/>
                </a:tc>
                <a:extLst>
                  <a:ext uri="{0D108BD9-81ED-4DB2-BD59-A6C34878D82A}">
                    <a16:rowId xmlns:a16="http://schemas.microsoft.com/office/drawing/2014/main" val="10001"/>
                  </a:ext>
                </a:extLst>
              </a:tr>
              <a:tr h="945025">
                <a:tc>
                  <a:txBody>
                    <a:bodyPr/>
                    <a:lstStyle/>
                    <a:p>
                      <a:pPr marL="0" marR="0" lvl="0" indent="0" algn="ctr" rtl="0">
                        <a:lnSpc>
                          <a:spcPct val="100000"/>
                        </a:lnSpc>
                        <a:spcBef>
                          <a:spcPts val="0"/>
                        </a:spcBef>
                        <a:spcAft>
                          <a:spcPts val="0"/>
                        </a:spcAft>
                        <a:buClr>
                          <a:srgbClr val="000000"/>
                        </a:buClr>
                        <a:buSzPts val="3100"/>
                        <a:buFont typeface="Arial"/>
                        <a:buNone/>
                      </a:pPr>
                      <a:r>
                        <a:rPr lang="en-US" sz="3100" u="none" strike="noStrike" cap="none">
                          <a:latin typeface="Garamond"/>
                          <a:ea typeface="Garamond"/>
                          <a:cs typeface="Garamond"/>
                          <a:sym typeface="Garamond"/>
                        </a:rPr>
                        <a:t>Communication</a:t>
                      </a:r>
                      <a:endParaRPr sz="3100" u="none" strike="noStrike" cap="none">
                        <a:latin typeface="Garamond"/>
                        <a:ea typeface="Garamond"/>
                        <a:cs typeface="Garamond"/>
                        <a:sym typeface="Garamond"/>
                      </a:endParaRPr>
                    </a:p>
                  </a:txBody>
                  <a:tcPr marL="91425" marR="91425" marT="91425" marB="91425" anchor="ctr"/>
                </a:tc>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dirty="0">
                          <a:latin typeface="Garamond"/>
                          <a:ea typeface="Garamond"/>
                          <a:cs typeface="Garamond"/>
                          <a:sym typeface="Garamond"/>
                        </a:rPr>
                        <a:t>Mobile phones and </a:t>
                      </a:r>
                      <a:r>
                        <a:rPr lang="en-US" dirty="0">
                          <a:latin typeface="Garamond"/>
                          <a:ea typeface="Garamond"/>
                          <a:cs typeface="Garamond"/>
                          <a:sym typeface="Garamond"/>
                        </a:rPr>
                        <a:t>raspberry pi</a:t>
                      </a:r>
                      <a:r>
                        <a:rPr lang="en-US" sz="1400" u="none" strike="noStrike" cap="none" dirty="0">
                          <a:latin typeface="Garamond"/>
                          <a:ea typeface="Garamond"/>
                          <a:cs typeface="Garamond"/>
                          <a:sym typeface="Garamond"/>
                        </a:rPr>
                        <a:t> both communicate with </a:t>
                      </a:r>
                      <a:r>
                        <a:rPr lang="en-US" dirty="0">
                          <a:latin typeface="Garamond"/>
                          <a:ea typeface="Garamond"/>
                          <a:cs typeface="Garamond"/>
                          <a:sym typeface="Garamond"/>
                        </a:rPr>
                        <a:t>AWS to provide user with up-to-date information on tag’s location</a:t>
                      </a:r>
                      <a:endParaRPr sz="1400" u="none" strike="noStrike" cap="none" dirty="0">
                        <a:latin typeface="Garamond"/>
                        <a:ea typeface="Garamond"/>
                        <a:cs typeface="Garamond"/>
                        <a:sym typeface="Garamond"/>
                      </a:endParaRPr>
                    </a:p>
                  </a:txBody>
                  <a:tcPr marL="91425" marR="91425" marT="91425" marB="91425" anchor="ctr"/>
                </a:tc>
                <a:extLst>
                  <a:ext uri="{0D108BD9-81ED-4DB2-BD59-A6C34878D82A}">
                    <a16:rowId xmlns:a16="http://schemas.microsoft.com/office/drawing/2014/main" val="10002"/>
                  </a:ext>
                </a:extLst>
              </a:tr>
            </a:tbl>
          </a:graphicData>
        </a:graphic>
      </p:graphicFrame>
      <p:sp>
        <p:nvSpPr>
          <p:cNvPr id="262" name="Google Shape;262;gd206234545_1_33"/>
          <p:cNvSpPr/>
          <p:nvPr/>
        </p:nvSpPr>
        <p:spPr>
          <a:xfrm>
            <a:off x="3782500" y="3312713"/>
            <a:ext cx="418646" cy="372311"/>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A3F50"/>
              </a:solidFill>
              <a:latin typeface="Arial"/>
              <a:ea typeface="Arial"/>
              <a:cs typeface="Arial"/>
              <a:sym typeface="Arial"/>
            </a:endParaRPr>
          </a:p>
        </p:txBody>
      </p:sp>
      <p:sp>
        <p:nvSpPr>
          <p:cNvPr id="263" name="Google Shape;263;gd206234545_1_33"/>
          <p:cNvSpPr/>
          <p:nvPr/>
        </p:nvSpPr>
        <p:spPr>
          <a:xfrm>
            <a:off x="4074650" y="4263713"/>
            <a:ext cx="418646" cy="372311"/>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A3F50"/>
              </a:solidFill>
              <a:latin typeface="Arial"/>
              <a:ea typeface="Arial"/>
              <a:cs typeface="Arial"/>
              <a:sym typeface="Arial"/>
            </a:endParaRPr>
          </a:p>
        </p:txBody>
      </p:sp>
      <p:sp>
        <p:nvSpPr>
          <p:cNvPr id="264" name="Google Shape;264;gd206234545_1_33"/>
          <p:cNvSpPr/>
          <p:nvPr/>
        </p:nvSpPr>
        <p:spPr>
          <a:xfrm>
            <a:off x="3463675" y="2389663"/>
            <a:ext cx="418646" cy="372311"/>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3A3F50"/>
              </a:solidFill>
              <a:latin typeface="Arial"/>
              <a:ea typeface="Arial"/>
              <a:cs typeface="Arial"/>
              <a:sym typeface="Arial"/>
            </a:endParaRPr>
          </a:p>
        </p:txBody>
      </p:sp>
      <p:pic>
        <p:nvPicPr>
          <p:cNvPr id="2" name="slide 4">
            <a:hlinkClick r:id="" action="ppaction://media"/>
            <a:extLst>
              <a:ext uri="{FF2B5EF4-FFF2-40B4-BE49-F238E27FC236}">
                <a16:creationId xmlns:a16="http://schemas.microsoft.com/office/drawing/2014/main" id="{196064C4-4436-F2B0-1D8E-125B0D2917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29600" y="582168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1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gd206234545_1_223"/>
          <p:cNvSpPr txBox="1">
            <a:spLocks noGrp="1"/>
          </p:cNvSpPr>
          <p:nvPr>
            <p:ph type="title"/>
          </p:nvPr>
        </p:nvSpPr>
        <p:spPr>
          <a:xfrm>
            <a:off x="228600" y="190500"/>
            <a:ext cx="8610600" cy="1066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3700"/>
              <a:t>Project Hardware Components</a:t>
            </a:r>
            <a:endParaRPr sz="3700"/>
          </a:p>
        </p:txBody>
      </p:sp>
      <p:sp>
        <p:nvSpPr>
          <p:cNvPr id="271" name="Google Shape;271;gd206234545_1_223"/>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a:t>5</a:t>
            </a:fld>
            <a:endParaRPr/>
          </a:p>
        </p:txBody>
      </p:sp>
      <p:graphicFrame>
        <p:nvGraphicFramePr>
          <p:cNvPr id="272" name="Google Shape;272;gd206234545_1_223"/>
          <p:cNvGraphicFramePr/>
          <p:nvPr>
            <p:extLst>
              <p:ext uri="{D42A27DB-BD31-4B8C-83A1-F6EECF244321}">
                <p14:modId xmlns:p14="http://schemas.microsoft.com/office/powerpoint/2010/main" val="2120906083"/>
              </p:ext>
            </p:extLst>
          </p:nvPr>
        </p:nvGraphicFramePr>
        <p:xfrm>
          <a:off x="690450" y="1019900"/>
          <a:ext cx="7763100" cy="2776200"/>
        </p:xfrm>
        <a:graphic>
          <a:graphicData uri="http://schemas.openxmlformats.org/drawingml/2006/table">
            <a:tbl>
              <a:tblPr>
                <a:noFill/>
                <a:tableStyleId>{A0F40471-B036-411B-81E6-006040A5E973}</a:tableStyleId>
              </a:tblPr>
              <a:tblGrid>
                <a:gridCol w="2587700">
                  <a:extLst>
                    <a:ext uri="{9D8B030D-6E8A-4147-A177-3AD203B41FA5}">
                      <a16:colId xmlns:a16="http://schemas.microsoft.com/office/drawing/2014/main" val="20000"/>
                    </a:ext>
                  </a:extLst>
                </a:gridCol>
                <a:gridCol w="2587700">
                  <a:extLst>
                    <a:ext uri="{9D8B030D-6E8A-4147-A177-3AD203B41FA5}">
                      <a16:colId xmlns:a16="http://schemas.microsoft.com/office/drawing/2014/main" val="20001"/>
                    </a:ext>
                  </a:extLst>
                </a:gridCol>
                <a:gridCol w="2587700">
                  <a:extLst>
                    <a:ext uri="{9D8B030D-6E8A-4147-A177-3AD203B41FA5}">
                      <a16:colId xmlns:a16="http://schemas.microsoft.com/office/drawing/2014/main" val="20002"/>
                    </a:ext>
                  </a:extLst>
                </a:gridCol>
              </a:tblGrid>
              <a:tr h="554800">
                <a:tc>
                  <a:txBody>
                    <a:bodyPr/>
                    <a:lstStyle/>
                    <a:p>
                      <a:pPr marL="0" marR="0" lvl="0" indent="0" algn="ctr" rtl="0">
                        <a:lnSpc>
                          <a:spcPct val="100000"/>
                        </a:lnSpc>
                        <a:spcBef>
                          <a:spcPts val="0"/>
                        </a:spcBef>
                        <a:spcAft>
                          <a:spcPts val="0"/>
                        </a:spcAft>
                        <a:buClr>
                          <a:srgbClr val="000000"/>
                        </a:buClr>
                        <a:buSzPts val="1900"/>
                        <a:buFont typeface="Arial"/>
                        <a:buNone/>
                      </a:pPr>
                      <a:r>
                        <a:rPr lang="en-US" sz="1900" b="1" u="none" strike="noStrike" cap="none">
                          <a:latin typeface="Garamond"/>
                          <a:ea typeface="Garamond"/>
                          <a:cs typeface="Garamond"/>
                          <a:sym typeface="Garamond"/>
                        </a:rPr>
                        <a:t>Item</a:t>
                      </a:r>
                      <a:endParaRPr sz="1900" b="1" u="none" strike="noStrike" cap="none">
                        <a:latin typeface="Garamond"/>
                        <a:ea typeface="Garamond"/>
                        <a:cs typeface="Garamond"/>
                        <a:sym typeface="Garamond"/>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900"/>
                        <a:buFont typeface="Arial"/>
                        <a:buNone/>
                      </a:pPr>
                      <a:r>
                        <a:rPr lang="en-US" sz="1900" b="1">
                          <a:latin typeface="Garamond"/>
                          <a:ea typeface="Garamond"/>
                          <a:cs typeface="Garamond"/>
                          <a:sym typeface="Garamond"/>
                        </a:rPr>
                        <a:t>Quantity</a:t>
                      </a:r>
                      <a:endParaRPr sz="1900" b="1" u="none" strike="noStrike" cap="none">
                        <a:latin typeface="Garamond"/>
                        <a:ea typeface="Garamond"/>
                        <a:cs typeface="Garamond"/>
                        <a:sym typeface="Garamond"/>
                      </a:endParaRPr>
                    </a:p>
                  </a:txBody>
                  <a:tcPr marL="91425" marR="91425" marT="91425" marB="91425"/>
                </a:tc>
                <a:tc>
                  <a:txBody>
                    <a:bodyPr/>
                    <a:lstStyle/>
                    <a:p>
                      <a:pPr marL="0" marR="0" lvl="0" indent="0" algn="ctr" rtl="0">
                        <a:lnSpc>
                          <a:spcPct val="100000"/>
                        </a:lnSpc>
                        <a:spcBef>
                          <a:spcPts val="0"/>
                        </a:spcBef>
                        <a:spcAft>
                          <a:spcPts val="0"/>
                        </a:spcAft>
                        <a:buNone/>
                      </a:pPr>
                      <a:r>
                        <a:rPr lang="en-US" sz="1900" b="1">
                          <a:latin typeface="Garamond"/>
                          <a:ea typeface="Garamond"/>
                          <a:cs typeface="Garamond"/>
                          <a:sym typeface="Garamond"/>
                        </a:rPr>
                        <a:t>Price per Unit</a:t>
                      </a:r>
                      <a:endParaRPr sz="1900" b="1">
                        <a:latin typeface="Garamond"/>
                        <a:ea typeface="Garamond"/>
                        <a:cs typeface="Garamond"/>
                        <a:sym typeface="Garamond"/>
                      </a:endParaRPr>
                    </a:p>
                  </a:txBody>
                  <a:tcPr marL="91425" marR="91425" marT="91425" marB="91425"/>
                </a:tc>
                <a:extLst>
                  <a:ext uri="{0D108BD9-81ED-4DB2-BD59-A6C34878D82A}">
                    <a16:rowId xmlns:a16="http://schemas.microsoft.com/office/drawing/2014/main" val="10000"/>
                  </a:ext>
                </a:extLst>
              </a:tr>
              <a:tr h="465300">
                <a:tc>
                  <a:txBody>
                    <a:bodyPr/>
                    <a:lstStyle/>
                    <a:p>
                      <a:pPr marL="0" marR="0" lvl="0" indent="0" algn="ctr" rtl="0">
                        <a:lnSpc>
                          <a:spcPct val="100000"/>
                        </a:lnSpc>
                        <a:spcBef>
                          <a:spcPts val="0"/>
                        </a:spcBef>
                        <a:spcAft>
                          <a:spcPts val="0"/>
                        </a:spcAft>
                        <a:buClr>
                          <a:srgbClr val="000000"/>
                        </a:buClr>
                        <a:buSzPts val="1400"/>
                        <a:buFont typeface="Arial"/>
                        <a:buNone/>
                      </a:pPr>
                      <a:r>
                        <a:rPr lang="en-US">
                          <a:latin typeface="Garamond"/>
                          <a:ea typeface="Garamond"/>
                          <a:cs typeface="Garamond"/>
                          <a:sym typeface="Garamond"/>
                        </a:rPr>
                        <a:t>Raspberry Pi</a:t>
                      </a:r>
                      <a:endParaRPr sz="1400" u="none" strike="noStrike" cap="none">
                        <a:latin typeface="Garamond"/>
                        <a:ea typeface="Garamond"/>
                        <a:cs typeface="Garamond"/>
                        <a:sym typeface="Garamond"/>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a:latin typeface="Garamond"/>
                          <a:ea typeface="Garamond"/>
                          <a:cs typeface="Garamond"/>
                          <a:sym typeface="Garamond"/>
                        </a:rPr>
                        <a:t>1</a:t>
                      </a:r>
                      <a:endParaRPr sz="1400" u="none" strike="noStrike" cap="none">
                        <a:latin typeface="Garamond"/>
                        <a:ea typeface="Garamond"/>
                        <a:cs typeface="Garamond"/>
                        <a:sym typeface="Garamond"/>
                      </a:endParaRPr>
                    </a:p>
                  </a:txBody>
                  <a:tcPr marL="91425" marR="91425" marT="91425" marB="91425"/>
                </a:tc>
                <a:tc>
                  <a:txBody>
                    <a:bodyPr/>
                    <a:lstStyle/>
                    <a:p>
                      <a:pPr marL="0" marR="0" lvl="0" indent="0" algn="ctr" rtl="0">
                        <a:lnSpc>
                          <a:spcPct val="100000"/>
                        </a:lnSpc>
                        <a:spcBef>
                          <a:spcPts val="0"/>
                        </a:spcBef>
                        <a:spcAft>
                          <a:spcPts val="0"/>
                        </a:spcAft>
                        <a:buNone/>
                      </a:pPr>
                      <a:r>
                        <a:rPr lang="en-US">
                          <a:latin typeface="Garamond"/>
                          <a:ea typeface="Garamond"/>
                          <a:cs typeface="Garamond"/>
                          <a:sym typeface="Garamond"/>
                        </a:rPr>
                        <a:t>$140</a:t>
                      </a:r>
                      <a:endParaRPr>
                        <a:latin typeface="Garamond"/>
                        <a:ea typeface="Garamond"/>
                        <a:cs typeface="Garamond"/>
                        <a:sym typeface="Garamond"/>
                      </a:endParaRPr>
                    </a:p>
                  </a:txBody>
                  <a:tcPr marL="91425" marR="91425" marT="91425" marB="91425"/>
                </a:tc>
                <a:extLst>
                  <a:ext uri="{0D108BD9-81ED-4DB2-BD59-A6C34878D82A}">
                    <a16:rowId xmlns:a16="http://schemas.microsoft.com/office/drawing/2014/main" val="10001"/>
                  </a:ext>
                </a:extLst>
              </a:tr>
              <a:tr h="465300">
                <a:tc>
                  <a:txBody>
                    <a:bodyPr/>
                    <a:lstStyle/>
                    <a:p>
                      <a:pPr marL="0" marR="0" lvl="0" indent="0" algn="ctr" rtl="0">
                        <a:lnSpc>
                          <a:spcPct val="100000"/>
                        </a:lnSpc>
                        <a:spcBef>
                          <a:spcPts val="0"/>
                        </a:spcBef>
                        <a:spcAft>
                          <a:spcPts val="0"/>
                        </a:spcAft>
                        <a:buClr>
                          <a:srgbClr val="000000"/>
                        </a:buClr>
                        <a:buSzPts val="1400"/>
                        <a:buFont typeface="Arial"/>
                        <a:buNone/>
                      </a:pPr>
                      <a:r>
                        <a:rPr lang="en-US">
                          <a:latin typeface="Garamond"/>
                          <a:ea typeface="Garamond"/>
                          <a:cs typeface="Garamond"/>
                          <a:sym typeface="Garamond"/>
                        </a:rPr>
                        <a:t>ESP32 Modules</a:t>
                      </a:r>
                      <a:endParaRPr sz="1400" u="none" strike="noStrike" cap="none">
                        <a:latin typeface="Garamond"/>
                        <a:ea typeface="Garamond"/>
                        <a:cs typeface="Garamond"/>
                        <a:sym typeface="Garamond"/>
                      </a:endParaRPr>
                    </a:p>
                  </a:txBody>
                  <a:tcPr marL="91425" marR="91425" marT="91425" marB="91425"/>
                </a:tc>
                <a:tc>
                  <a:txBody>
                    <a:bodyPr/>
                    <a:lstStyle/>
                    <a:p>
                      <a:pPr marL="0" marR="0" lvl="0" indent="0" algn="ctr" rtl="0">
                        <a:lnSpc>
                          <a:spcPct val="100000"/>
                        </a:lnSpc>
                        <a:spcBef>
                          <a:spcPts val="0"/>
                        </a:spcBef>
                        <a:spcAft>
                          <a:spcPts val="0"/>
                        </a:spcAft>
                        <a:buClr>
                          <a:schemeClr val="dk1"/>
                        </a:buClr>
                        <a:buSzPts val="1100"/>
                        <a:buFont typeface="Arial"/>
                        <a:buNone/>
                      </a:pPr>
                      <a:r>
                        <a:rPr lang="en-US">
                          <a:solidFill>
                            <a:schemeClr val="dk1"/>
                          </a:solidFill>
                          <a:latin typeface="Garamond"/>
                          <a:ea typeface="Garamond"/>
                          <a:cs typeface="Garamond"/>
                          <a:sym typeface="Garamond"/>
                        </a:rPr>
                        <a:t>3</a:t>
                      </a:r>
                      <a:endParaRPr sz="1400" u="none" strike="noStrike" cap="none">
                        <a:latin typeface="Garamond"/>
                        <a:ea typeface="Garamond"/>
                        <a:cs typeface="Garamond"/>
                        <a:sym typeface="Garamond"/>
                      </a:endParaRPr>
                    </a:p>
                  </a:txBody>
                  <a:tcPr marL="91425" marR="91425" marT="91425" marB="91425"/>
                </a:tc>
                <a:tc>
                  <a:txBody>
                    <a:bodyPr/>
                    <a:lstStyle/>
                    <a:p>
                      <a:pPr marL="0" marR="0" lvl="0" indent="0" algn="ctr" rtl="0">
                        <a:lnSpc>
                          <a:spcPct val="100000"/>
                        </a:lnSpc>
                        <a:spcBef>
                          <a:spcPts val="0"/>
                        </a:spcBef>
                        <a:spcAft>
                          <a:spcPts val="0"/>
                        </a:spcAft>
                        <a:buNone/>
                      </a:pPr>
                      <a:r>
                        <a:rPr lang="en-US">
                          <a:solidFill>
                            <a:schemeClr val="dk1"/>
                          </a:solidFill>
                          <a:latin typeface="Garamond"/>
                          <a:ea typeface="Garamond"/>
                          <a:cs typeface="Garamond"/>
                          <a:sym typeface="Garamond"/>
                        </a:rPr>
                        <a:t>$41.80</a:t>
                      </a:r>
                      <a:endParaRPr>
                        <a:solidFill>
                          <a:schemeClr val="dk1"/>
                        </a:solidFill>
                        <a:latin typeface="Garamond"/>
                        <a:ea typeface="Garamond"/>
                        <a:cs typeface="Garamond"/>
                        <a:sym typeface="Garamond"/>
                      </a:endParaRPr>
                    </a:p>
                  </a:txBody>
                  <a:tcPr marL="91425" marR="91425" marT="91425" marB="91425"/>
                </a:tc>
                <a:extLst>
                  <a:ext uri="{0D108BD9-81ED-4DB2-BD59-A6C34878D82A}">
                    <a16:rowId xmlns:a16="http://schemas.microsoft.com/office/drawing/2014/main" val="10002"/>
                  </a:ext>
                </a:extLst>
              </a:tr>
              <a:tr h="444000">
                <a:tc>
                  <a:txBody>
                    <a:bodyPr/>
                    <a:lstStyle/>
                    <a:p>
                      <a:pPr marL="0" marR="0" lvl="0" indent="0" algn="ctr" rtl="0">
                        <a:lnSpc>
                          <a:spcPct val="100000"/>
                        </a:lnSpc>
                        <a:spcBef>
                          <a:spcPts val="0"/>
                        </a:spcBef>
                        <a:spcAft>
                          <a:spcPts val="0"/>
                        </a:spcAft>
                        <a:buClr>
                          <a:srgbClr val="000000"/>
                        </a:buClr>
                        <a:buSzPts val="1400"/>
                        <a:buFont typeface="Arial"/>
                        <a:buNone/>
                      </a:pPr>
                      <a:r>
                        <a:rPr lang="en-US" sz="1400" u="none" strike="noStrike" cap="none">
                          <a:latin typeface="Garamond"/>
                          <a:ea typeface="Garamond"/>
                          <a:cs typeface="Garamond"/>
                          <a:sym typeface="Garamond"/>
                        </a:rPr>
                        <a:t>RFID </a:t>
                      </a:r>
                      <a:r>
                        <a:rPr lang="en-US">
                          <a:latin typeface="Garamond"/>
                          <a:ea typeface="Garamond"/>
                          <a:cs typeface="Garamond"/>
                          <a:sym typeface="Garamond"/>
                        </a:rPr>
                        <a:t>Scanner</a:t>
                      </a:r>
                      <a:endParaRPr sz="1400" u="none" strike="noStrike" cap="none">
                        <a:latin typeface="Garamond"/>
                        <a:ea typeface="Garamond"/>
                        <a:cs typeface="Garamond"/>
                        <a:sym typeface="Garamond"/>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400"/>
                        <a:buFont typeface="Arial"/>
                        <a:buNone/>
                      </a:pPr>
                      <a:r>
                        <a:rPr lang="en-US">
                          <a:latin typeface="Garamond"/>
                          <a:ea typeface="Garamond"/>
                          <a:cs typeface="Garamond"/>
                          <a:sym typeface="Garamond"/>
                        </a:rPr>
                        <a:t>1</a:t>
                      </a:r>
                      <a:endParaRPr sz="1400" u="none" strike="noStrike" cap="none">
                        <a:latin typeface="Garamond"/>
                        <a:ea typeface="Garamond"/>
                        <a:cs typeface="Garamond"/>
                        <a:sym typeface="Garamond"/>
                      </a:endParaRPr>
                    </a:p>
                  </a:txBody>
                  <a:tcPr marL="91425" marR="91425" marT="91425" marB="91425"/>
                </a:tc>
                <a:tc>
                  <a:txBody>
                    <a:bodyPr/>
                    <a:lstStyle/>
                    <a:p>
                      <a:pPr marL="0" marR="0" lvl="0" indent="0" algn="ctr" rtl="0">
                        <a:lnSpc>
                          <a:spcPct val="100000"/>
                        </a:lnSpc>
                        <a:spcBef>
                          <a:spcPts val="0"/>
                        </a:spcBef>
                        <a:spcAft>
                          <a:spcPts val="0"/>
                        </a:spcAft>
                        <a:buNone/>
                      </a:pPr>
                      <a:r>
                        <a:rPr lang="en-US">
                          <a:latin typeface="Garamond"/>
                          <a:ea typeface="Garamond"/>
                          <a:cs typeface="Garamond"/>
                          <a:sym typeface="Garamond"/>
                        </a:rPr>
                        <a:t>$5.49</a:t>
                      </a:r>
                      <a:endParaRPr>
                        <a:latin typeface="Garamond"/>
                        <a:ea typeface="Garamond"/>
                        <a:cs typeface="Garamond"/>
                        <a:sym typeface="Garamond"/>
                      </a:endParaRPr>
                    </a:p>
                  </a:txBody>
                  <a:tcPr marL="91425" marR="91425" marT="91425" marB="91425"/>
                </a:tc>
                <a:extLst>
                  <a:ext uri="{0D108BD9-81ED-4DB2-BD59-A6C34878D82A}">
                    <a16:rowId xmlns:a16="http://schemas.microsoft.com/office/drawing/2014/main" val="10003"/>
                  </a:ext>
                </a:extLst>
              </a:tr>
              <a:tr h="423400">
                <a:tc>
                  <a:txBody>
                    <a:bodyPr/>
                    <a:lstStyle/>
                    <a:p>
                      <a:pPr marL="0" marR="0" lvl="0" indent="0" algn="ctr" rtl="0">
                        <a:lnSpc>
                          <a:spcPct val="100000"/>
                        </a:lnSpc>
                        <a:spcBef>
                          <a:spcPts val="0"/>
                        </a:spcBef>
                        <a:spcAft>
                          <a:spcPts val="0"/>
                        </a:spcAft>
                        <a:buNone/>
                      </a:pPr>
                      <a:r>
                        <a:rPr lang="en-US" dirty="0">
                          <a:latin typeface="Garamond"/>
                          <a:ea typeface="Garamond"/>
                          <a:cs typeface="Garamond"/>
                          <a:sym typeface="Garamond"/>
                        </a:rPr>
                        <a:t>Arduino Nano IoT</a:t>
                      </a:r>
                      <a:endParaRPr sz="1400" u="none" strike="noStrike" cap="none" dirty="0">
                        <a:latin typeface="Garamond"/>
                        <a:ea typeface="Garamond"/>
                        <a:cs typeface="Garamond"/>
                        <a:sym typeface="Garamond"/>
                      </a:endParaRPr>
                    </a:p>
                  </a:txBody>
                  <a:tcPr marL="91425" marR="91425" marT="91425" marB="91425"/>
                </a:tc>
                <a:tc>
                  <a:txBody>
                    <a:bodyPr/>
                    <a:lstStyle/>
                    <a:p>
                      <a:pPr marL="0" marR="0" lvl="0" indent="0" algn="ctr" rtl="0">
                        <a:lnSpc>
                          <a:spcPct val="100000"/>
                        </a:lnSpc>
                        <a:spcBef>
                          <a:spcPts val="0"/>
                        </a:spcBef>
                        <a:spcAft>
                          <a:spcPts val="0"/>
                        </a:spcAft>
                        <a:buNone/>
                      </a:pPr>
                      <a:r>
                        <a:rPr lang="en-US">
                          <a:latin typeface="Garamond"/>
                          <a:ea typeface="Garamond"/>
                          <a:cs typeface="Garamond"/>
                          <a:sym typeface="Garamond"/>
                        </a:rPr>
                        <a:t>1</a:t>
                      </a:r>
                      <a:endParaRPr>
                        <a:latin typeface="Garamond"/>
                        <a:ea typeface="Garamond"/>
                        <a:cs typeface="Garamond"/>
                        <a:sym typeface="Garamond"/>
                      </a:endParaRPr>
                    </a:p>
                  </a:txBody>
                  <a:tcPr marL="91425" marR="91425" marT="91425" marB="91425"/>
                </a:tc>
                <a:tc>
                  <a:txBody>
                    <a:bodyPr/>
                    <a:lstStyle/>
                    <a:p>
                      <a:pPr marL="0" marR="0" lvl="0" indent="0" algn="ctr" rtl="0">
                        <a:lnSpc>
                          <a:spcPct val="100000"/>
                        </a:lnSpc>
                        <a:spcBef>
                          <a:spcPts val="0"/>
                        </a:spcBef>
                        <a:spcAft>
                          <a:spcPts val="0"/>
                        </a:spcAft>
                        <a:buNone/>
                      </a:pPr>
                      <a:r>
                        <a:rPr lang="en-US">
                          <a:latin typeface="Garamond"/>
                          <a:ea typeface="Garamond"/>
                          <a:cs typeface="Garamond"/>
                          <a:sym typeface="Garamond"/>
                        </a:rPr>
                        <a:t>$28.99</a:t>
                      </a:r>
                      <a:endParaRPr>
                        <a:latin typeface="Garamond"/>
                        <a:ea typeface="Garamond"/>
                        <a:cs typeface="Garamond"/>
                        <a:sym typeface="Garamond"/>
                      </a:endParaRPr>
                    </a:p>
                  </a:txBody>
                  <a:tcPr marL="91425" marR="91425" marT="91425" marB="91425"/>
                </a:tc>
                <a:extLst>
                  <a:ext uri="{0D108BD9-81ED-4DB2-BD59-A6C34878D82A}">
                    <a16:rowId xmlns:a16="http://schemas.microsoft.com/office/drawing/2014/main" val="10004"/>
                  </a:ext>
                </a:extLst>
              </a:tr>
              <a:tr h="423400">
                <a:tc>
                  <a:txBody>
                    <a:bodyPr/>
                    <a:lstStyle/>
                    <a:p>
                      <a:pPr marL="0" marR="0" lvl="0" indent="0" algn="ctr" rtl="0">
                        <a:lnSpc>
                          <a:spcPct val="100000"/>
                        </a:lnSpc>
                        <a:spcBef>
                          <a:spcPts val="0"/>
                        </a:spcBef>
                        <a:spcAft>
                          <a:spcPts val="0"/>
                        </a:spcAft>
                        <a:buNone/>
                      </a:pPr>
                      <a:r>
                        <a:rPr lang="en-US" b="1">
                          <a:latin typeface="Garamond"/>
                          <a:ea typeface="Garamond"/>
                          <a:cs typeface="Garamond"/>
                          <a:sym typeface="Garamond"/>
                        </a:rPr>
                        <a:t>Total</a:t>
                      </a:r>
                      <a:endParaRPr b="1">
                        <a:latin typeface="Garamond"/>
                        <a:ea typeface="Garamond"/>
                        <a:cs typeface="Garamond"/>
                        <a:sym typeface="Garamond"/>
                      </a:endParaRPr>
                    </a:p>
                  </a:txBody>
                  <a:tcPr marL="91425" marR="91425" marT="91425" marB="91425">
                    <a:lnB w="9525" cap="flat" cmpd="sng">
                      <a:solidFill>
                        <a:srgbClr val="9E9E9E"/>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b="1">
                        <a:latin typeface="Garamond"/>
                        <a:ea typeface="Garamond"/>
                        <a:cs typeface="Garamond"/>
                        <a:sym typeface="Garamond"/>
                      </a:endParaRPr>
                    </a:p>
                  </a:txBody>
                  <a:tcPr marL="91425" marR="91425" marT="91425" marB="91425">
                    <a:lnB w="9525" cap="flat" cmpd="sng">
                      <a:solidFill>
                        <a:srgbClr val="9E9E9E"/>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b="1" dirty="0">
                          <a:latin typeface="Garamond"/>
                          <a:ea typeface="Garamond"/>
                          <a:cs typeface="Garamond"/>
                          <a:sym typeface="Garamond"/>
                        </a:rPr>
                        <a:t>$299.88</a:t>
                      </a:r>
                      <a:endParaRPr b="1" dirty="0">
                        <a:latin typeface="Garamond"/>
                        <a:ea typeface="Garamond"/>
                        <a:cs typeface="Garamond"/>
                        <a:sym typeface="Garamond"/>
                      </a:endParaRPr>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pic>
        <p:nvPicPr>
          <p:cNvPr id="273" name="Google Shape;273;gd206234545_1_223"/>
          <p:cNvPicPr preferRelativeResize="0"/>
          <p:nvPr/>
        </p:nvPicPr>
        <p:blipFill>
          <a:blip r:embed="rId5">
            <a:alphaModFix/>
          </a:blip>
          <a:stretch>
            <a:fillRect/>
          </a:stretch>
        </p:blipFill>
        <p:spPr>
          <a:xfrm rot="-2159437">
            <a:off x="311125" y="4347212"/>
            <a:ext cx="2804550" cy="1463975"/>
          </a:xfrm>
          <a:prstGeom prst="rect">
            <a:avLst/>
          </a:prstGeom>
          <a:noFill/>
          <a:ln>
            <a:noFill/>
          </a:ln>
        </p:spPr>
      </p:pic>
      <p:pic>
        <p:nvPicPr>
          <p:cNvPr id="274" name="Google Shape;274;gd206234545_1_223"/>
          <p:cNvPicPr preferRelativeResize="0"/>
          <p:nvPr/>
        </p:nvPicPr>
        <p:blipFill>
          <a:blip r:embed="rId6">
            <a:alphaModFix/>
          </a:blip>
          <a:stretch>
            <a:fillRect/>
          </a:stretch>
        </p:blipFill>
        <p:spPr>
          <a:xfrm>
            <a:off x="4841013" y="3821522"/>
            <a:ext cx="1583600" cy="2575350"/>
          </a:xfrm>
          <a:prstGeom prst="rect">
            <a:avLst/>
          </a:prstGeom>
          <a:noFill/>
          <a:ln>
            <a:noFill/>
          </a:ln>
        </p:spPr>
      </p:pic>
      <p:pic>
        <p:nvPicPr>
          <p:cNvPr id="275" name="Google Shape;275;gd206234545_1_223"/>
          <p:cNvPicPr preferRelativeResize="0"/>
          <p:nvPr/>
        </p:nvPicPr>
        <p:blipFill>
          <a:blip r:embed="rId7">
            <a:alphaModFix/>
          </a:blip>
          <a:stretch>
            <a:fillRect/>
          </a:stretch>
        </p:blipFill>
        <p:spPr>
          <a:xfrm>
            <a:off x="6509329" y="4072756"/>
            <a:ext cx="2486025" cy="1600200"/>
          </a:xfrm>
          <a:prstGeom prst="rect">
            <a:avLst/>
          </a:prstGeom>
          <a:noFill/>
          <a:ln>
            <a:noFill/>
          </a:ln>
        </p:spPr>
      </p:pic>
      <p:pic>
        <p:nvPicPr>
          <p:cNvPr id="276" name="Google Shape;276;gd206234545_1_223"/>
          <p:cNvPicPr preferRelativeResize="0"/>
          <p:nvPr/>
        </p:nvPicPr>
        <p:blipFill>
          <a:blip r:embed="rId8">
            <a:alphaModFix/>
          </a:blip>
          <a:stretch>
            <a:fillRect/>
          </a:stretch>
        </p:blipFill>
        <p:spPr>
          <a:xfrm>
            <a:off x="2241329" y="4466135"/>
            <a:ext cx="2426075" cy="2081025"/>
          </a:xfrm>
          <a:prstGeom prst="rect">
            <a:avLst/>
          </a:prstGeom>
          <a:noFill/>
          <a:ln>
            <a:noFill/>
          </a:ln>
        </p:spPr>
      </p:pic>
      <p:pic>
        <p:nvPicPr>
          <p:cNvPr id="2" name="slide 5">
            <a:hlinkClick r:id="" action="ppaction://media"/>
            <a:extLst>
              <a:ext uri="{FF2B5EF4-FFF2-40B4-BE49-F238E27FC236}">
                <a16:creationId xmlns:a16="http://schemas.microsoft.com/office/drawing/2014/main" id="{37B8CB0B-DFAB-EB04-F3E0-AB255B87996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301038" y="58243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3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gd206234545_1_61"/>
          <p:cNvSpPr txBox="1">
            <a:spLocks noGrp="1"/>
          </p:cNvSpPr>
          <p:nvPr>
            <p:ph type="title"/>
          </p:nvPr>
        </p:nvSpPr>
        <p:spPr>
          <a:xfrm>
            <a:off x="228600" y="190500"/>
            <a:ext cx="8610600" cy="1066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Cloud Computing and Analytic Services</a:t>
            </a:r>
            <a:endParaRPr/>
          </a:p>
        </p:txBody>
      </p:sp>
      <p:sp>
        <p:nvSpPr>
          <p:cNvPr id="283" name="Google Shape;283;gd206234545_1_61"/>
          <p:cNvSpPr txBox="1">
            <a:spLocks noGrp="1"/>
          </p:cNvSpPr>
          <p:nvPr>
            <p:ph type="body" idx="1"/>
          </p:nvPr>
        </p:nvSpPr>
        <p:spPr>
          <a:xfrm>
            <a:off x="228600" y="997525"/>
            <a:ext cx="3435000" cy="5193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a:t>AWS </a:t>
            </a:r>
            <a:endParaRPr/>
          </a:p>
          <a:p>
            <a:pPr marL="457200" lvl="0" indent="-302895" algn="l" rtl="0">
              <a:lnSpc>
                <a:spcPct val="100000"/>
              </a:lnSpc>
              <a:spcBef>
                <a:spcPts val="0"/>
              </a:spcBef>
              <a:spcAft>
                <a:spcPts val="0"/>
              </a:spcAft>
              <a:buSzPts val="1170"/>
              <a:buChar char="■"/>
            </a:pPr>
            <a:r>
              <a:rPr lang="en-US"/>
              <a:t>Dynamo DB</a:t>
            </a:r>
            <a:endParaRPr/>
          </a:p>
          <a:p>
            <a:pPr marL="457200" lvl="0" indent="-302895" algn="l" rtl="0">
              <a:lnSpc>
                <a:spcPct val="100000"/>
              </a:lnSpc>
              <a:spcBef>
                <a:spcPts val="0"/>
              </a:spcBef>
              <a:spcAft>
                <a:spcPts val="0"/>
              </a:spcAft>
              <a:buSzPts val="1170"/>
              <a:buChar char="■"/>
            </a:pPr>
            <a:r>
              <a:rPr lang="en-US"/>
              <a:t>Lambda Functions</a:t>
            </a:r>
            <a:endParaRPr/>
          </a:p>
          <a:p>
            <a:pPr marL="457200" lvl="0" indent="-302895" algn="l" rtl="0">
              <a:lnSpc>
                <a:spcPct val="100000"/>
              </a:lnSpc>
              <a:spcBef>
                <a:spcPts val="0"/>
              </a:spcBef>
              <a:spcAft>
                <a:spcPts val="0"/>
              </a:spcAft>
              <a:buSzPts val="1170"/>
              <a:buChar char="■"/>
            </a:pPr>
            <a:r>
              <a:rPr lang="en-US"/>
              <a:t>Cognitio</a:t>
            </a:r>
            <a:endParaRPr/>
          </a:p>
          <a:p>
            <a:pPr marL="457200" lvl="0" indent="-302895" algn="l" rtl="0">
              <a:lnSpc>
                <a:spcPct val="100000"/>
              </a:lnSpc>
              <a:spcBef>
                <a:spcPts val="0"/>
              </a:spcBef>
              <a:spcAft>
                <a:spcPts val="0"/>
              </a:spcAft>
              <a:buSzPts val="1170"/>
              <a:buChar char="■"/>
            </a:pPr>
            <a:r>
              <a:rPr lang="en-US"/>
              <a:t>Amplify</a:t>
            </a:r>
            <a:endParaRPr/>
          </a:p>
          <a:p>
            <a:pPr marL="457200" lvl="0" indent="-302895" algn="l" rtl="0">
              <a:lnSpc>
                <a:spcPct val="100000"/>
              </a:lnSpc>
              <a:spcBef>
                <a:spcPts val="0"/>
              </a:spcBef>
              <a:spcAft>
                <a:spcPts val="0"/>
              </a:spcAft>
              <a:buSzPts val="1170"/>
              <a:buChar char="■"/>
            </a:pPr>
            <a:r>
              <a:rPr lang="en-US"/>
              <a:t>Cloudwatch</a:t>
            </a:r>
            <a:endParaRPr/>
          </a:p>
          <a:p>
            <a:pPr marL="457200" lvl="0" indent="-302895" algn="l" rtl="0">
              <a:lnSpc>
                <a:spcPct val="100000"/>
              </a:lnSpc>
              <a:spcBef>
                <a:spcPts val="0"/>
              </a:spcBef>
              <a:spcAft>
                <a:spcPts val="0"/>
              </a:spcAft>
              <a:buSzPts val="1170"/>
              <a:buChar char="■"/>
            </a:pPr>
            <a:r>
              <a:rPr lang="en-US"/>
              <a:t>IoT Core</a:t>
            </a:r>
            <a:endParaRPr/>
          </a:p>
          <a:p>
            <a:pPr marL="457200" lvl="0" indent="-302895" algn="l" rtl="0">
              <a:lnSpc>
                <a:spcPct val="100000"/>
              </a:lnSpc>
              <a:spcBef>
                <a:spcPts val="0"/>
              </a:spcBef>
              <a:spcAft>
                <a:spcPts val="0"/>
              </a:spcAft>
              <a:buSzPts val="1170"/>
              <a:buChar char="■"/>
            </a:pPr>
            <a:r>
              <a:rPr lang="en-US"/>
              <a:t>SNS Notification</a:t>
            </a:r>
            <a:endParaRPr/>
          </a:p>
          <a:p>
            <a:pPr marL="0" lvl="0" indent="0" algn="l" rtl="0">
              <a:lnSpc>
                <a:spcPct val="100000"/>
              </a:lnSpc>
              <a:spcBef>
                <a:spcPts val="0"/>
              </a:spcBef>
              <a:spcAft>
                <a:spcPts val="0"/>
              </a:spcAft>
              <a:buNone/>
            </a:pPr>
            <a:endParaRPr/>
          </a:p>
          <a:p>
            <a:pPr marL="0" lvl="0" indent="0" algn="l" rtl="0">
              <a:lnSpc>
                <a:spcPct val="100000"/>
              </a:lnSpc>
              <a:spcBef>
                <a:spcPts val="0"/>
              </a:spcBef>
              <a:spcAft>
                <a:spcPts val="0"/>
              </a:spcAft>
              <a:buNone/>
            </a:pPr>
            <a:r>
              <a:rPr lang="en-US"/>
              <a:t>Machine Learning</a:t>
            </a:r>
            <a:endParaRPr/>
          </a:p>
          <a:p>
            <a:pPr marL="457200" lvl="0" indent="-302895" algn="l" rtl="0">
              <a:lnSpc>
                <a:spcPct val="100000"/>
              </a:lnSpc>
              <a:spcBef>
                <a:spcPts val="0"/>
              </a:spcBef>
              <a:spcAft>
                <a:spcPts val="0"/>
              </a:spcAft>
              <a:buSzPts val="1170"/>
              <a:buChar char="■"/>
            </a:pPr>
            <a:r>
              <a:rPr lang="en-US"/>
              <a:t>Training</a:t>
            </a:r>
            <a:endParaRPr/>
          </a:p>
          <a:p>
            <a:pPr marL="457200" lvl="0" indent="-302895" algn="l" rtl="0">
              <a:lnSpc>
                <a:spcPct val="100000"/>
              </a:lnSpc>
              <a:spcBef>
                <a:spcPts val="0"/>
              </a:spcBef>
              <a:spcAft>
                <a:spcPts val="0"/>
              </a:spcAft>
              <a:buSzPts val="1170"/>
              <a:buChar char="■"/>
            </a:pPr>
            <a:r>
              <a:rPr lang="en-US"/>
              <a:t>Tracking</a:t>
            </a:r>
            <a:endParaRPr/>
          </a:p>
          <a:p>
            <a:pPr marL="0" lvl="0" indent="0" algn="l" rtl="0">
              <a:lnSpc>
                <a:spcPct val="100000"/>
              </a:lnSpc>
              <a:spcBef>
                <a:spcPts val="360"/>
              </a:spcBef>
              <a:spcAft>
                <a:spcPts val="0"/>
              </a:spcAft>
              <a:buClr>
                <a:schemeClr val="dk1"/>
              </a:buClr>
              <a:buSzPts val="1100"/>
              <a:buFont typeface="Arial"/>
              <a:buNone/>
            </a:pPr>
            <a:endParaRPr/>
          </a:p>
          <a:p>
            <a:pPr marL="0" lvl="0" indent="0" algn="l" rtl="0">
              <a:lnSpc>
                <a:spcPct val="100000"/>
              </a:lnSpc>
              <a:spcBef>
                <a:spcPts val="360"/>
              </a:spcBef>
              <a:spcAft>
                <a:spcPts val="0"/>
              </a:spcAft>
              <a:buSzPts val="1170"/>
              <a:buNone/>
            </a:pPr>
            <a:endParaRPr/>
          </a:p>
        </p:txBody>
      </p:sp>
      <p:sp>
        <p:nvSpPr>
          <p:cNvPr id="284" name="Google Shape;284;gd206234545_1_61"/>
          <p:cNvSpPr txBox="1">
            <a:spLocks noGrp="1"/>
          </p:cNvSpPr>
          <p:nvPr>
            <p:ph type="sldNum" idx="12"/>
          </p:nvPr>
        </p:nvSpPr>
        <p:spPr>
          <a:xfrm>
            <a:off x="6777038" y="6318250"/>
            <a:ext cx="21336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600"/>
              <a:buFont typeface="Arial"/>
              <a:buNone/>
            </a:pPr>
            <a:fld id="{00000000-1234-1234-1234-123412341234}" type="slidenum">
              <a:rPr lang="en-US"/>
              <a:t>6</a:t>
            </a:fld>
            <a:endParaRPr/>
          </a:p>
        </p:txBody>
      </p:sp>
      <p:grpSp>
        <p:nvGrpSpPr>
          <p:cNvPr id="285" name="Google Shape;285;gd206234545_1_61"/>
          <p:cNvGrpSpPr/>
          <p:nvPr/>
        </p:nvGrpSpPr>
        <p:grpSpPr>
          <a:xfrm>
            <a:off x="3977562" y="2953157"/>
            <a:ext cx="2928488" cy="3139481"/>
            <a:chOff x="2183550" y="65875"/>
            <a:chExt cx="4483981" cy="4807045"/>
          </a:xfrm>
        </p:grpSpPr>
        <p:sp>
          <p:nvSpPr>
            <p:cNvPr id="286" name="Google Shape;286;gd206234545_1_61"/>
            <p:cNvSpPr/>
            <p:nvPr/>
          </p:nvSpPr>
          <p:spPr>
            <a:xfrm>
              <a:off x="3889897" y="3280283"/>
              <a:ext cx="998038" cy="577710"/>
            </a:xfrm>
            <a:custGeom>
              <a:avLst/>
              <a:gdLst/>
              <a:ahLst/>
              <a:cxnLst/>
              <a:rect l="l" t="t" r="r" b="b"/>
              <a:pathLst>
                <a:path w="998038" h="577710" extrusionOk="0">
                  <a:moveTo>
                    <a:pt x="461327" y="569588"/>
                  </a:moveTo>
                  <a:lnTo>
                    <a:pt x="14055" y="310699"/>
                  </a:lnTo>
                  <a:cubicBezTo>
                    <a:pt x="-6751" y="298602"/>
                    <a:pt x="-4186" y="277552"/>
                    <a:pt x="19945" y="263645"/>
                  </a:cubicBezTo>
                  <a:lnTo>
                    <a:pt x="455437" y="11519"/>
                  </a:lnTo>
                  <a:cubicBezTo>
                    <a:pt x="479568" y="-2388"/>
                    <a:pt x="515954" y="-3912"/>
                    <a:pt x="536759" y="8090"/>
                  </a:cubicBezTo>
                  <a:lnTo>
                    <a:pt x="983936" y="266979"/>
                  </a:lnTo>
                  <a:cubicBezTo>
                    <a:pt x="1004837" y="279076"/>
                    <a:pt x="1002177" y="300126"/>
                    <a:pt x="978141" y="314033"/>
                  </a:cubicBezTo>
                  <a:lnTo>
                    <a:pt x="542554" y="566159"/>
                  </a:lnTo>
                  <a:cubicBezTo>
                    <a:pt x="518519" y="580161"/>
                    <a:pt x="482133" y="581590"/>
                    <a:pt x="461327" y="569588"/>
                  </a:cubicBez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7" name="Google Shape;287;gd206234545_1_61"/>
            <p:cNvSpPr/>
            <p:nvPr/>
          </p:nvSpPr>
          <p:spPr>
            <a:xfrm>
              <a:off x="2372415"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8" name="Google Shape;288;gd206234545_1_61"/>
            <p:cNvSpPr/>
            <p:nvPr/>
          </p:nvSpPr>
          <p:spPr>
            <a:xfrm>
              <a:off x="3921527" y="3261804"/>
              <a:ext cx="998857" cy="577329"/>
            </a:xfrm>
            <a:custGeom>
              <a:avLst/>
              <a:gdLst/>
              <a:ahLst/>
              <a:cxnLst/>
              <a:rect l="l" t="t" r="r" b="b"/>
              <a:pathLst>
                <a:path w="998857" h="577329" extrusionOk="0">
                  <a:moveTo>
                    <a:pt x="998097" y="255644"/>
                  </a:moveTo>
                  <a:lnTo>
                    <a:pt x="976057" y="262407"/>
                  </a:lnTo>
                  <a:lnTo>
                    <a:pt x="536860" y="8090"/>
                  </a:lnTo>
                  <a:cubicBezTo>
                    <a:pt x="516054" y="-3912"/>
                    <a:pt x="479858" y="-2388"/>
                    <a:pt x="455632" y="11519"/>
                  </a:cubicBezTo>
                  <a:lnTo>
                    <a:pt x="20046" y="263645"/>
                  </a:lnTo>
                  <a:lnTo>
                    <a:pt x="19001" y="264312"/>
                  </a:lnTo>
                  <a:lnTo>
                    <a:pt x="0" y="258502"/>
                  </a:lnTo>
                  <a:lnTo>
                    <a:pt x="0" y="287077"/>
                  </a:lnTo>
                  <a:cubicBezTo>
                    <a:pt x="0" y="288125"/>
                    <a:pt x="0" y="289173"/>
                    <a:pt x="0" y="290316"/>
                  </a:cubicBezTo>
                  <a:lnTo>
                    <a:pt x="0" y="292601"/>
                  </a:lnTo>
                  <a:lnTo>
                    <a:pt x="0" y="292601"/>
                  </a:lnTo>
                  <a:cubicBezTo>
                    <a:pt x="1596" y="300307"/>
                    <a:pt x="6641" y="306841"/>
                    <a:pt x="13680" y="310318"/>
                  </a:cubicBezTo>
                  <a:lnTo>
                    <a:pt x="460953" y="569208"/>
                  </a:lnTo>
                  <a:cubicBezTo>
                    <a:pt x="481758" y="581209"/>
                    <a:pt x="517954" y="579780"/>
                    <a:pt x="542275" y="565778"/>
                  </a:cubicBezTo>
                  <a:lnTo>
                    <a:pt x="979097" y="314033"/>
                  </a:lnTo>
                  <a:cubicBezTo>
                    <a:pt x="989404" y="309413"/>
                    <a:pt x="996786" y="300012"/>
                    <a:pt x="998857" y="288887"/>
                  </a:cubicBezTo>
                  <a:lnTo>
                    <a:pt x="998857" y="288887"/>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9" name="Google Shape;289;gd206234545_1_61"/>
            <p:cNvSpPr/>
            <p:nvPr/>
          </p:nvSpPr>
          <p:spPr>
            <a:xfrm>
              <a:off x="3922039" y="3231825"/>
              <a:ext cx="998054" cy="577388"/>
            </a:xfrm>
            <a:custGeom>
              <a:avLst/>
              <a:gdLst/>
              <a:ahLst/>
              <a:cxnLst/>
              <a:rect l="l" t="t" r="r" b="b"/>
              <a:pathLst>
                <a:path w="998054" h="577388" extrusionOk="0">
                  <a:moveTo>
                    <a:pt x="461295" y="569183"/>
                  </a:moveTo>
                  <a:lnTo>
                    <a:pt x="14023" y="310674"/>
                  </a:lnTo>
                  <a:cubicBezTo>
                    <a:pt x="-6783" y="298673"/>
                    <a:pt x="-4123" y="277623"/>
                    <a:pt x="19913" y="263716"/>
                  </a:cubicBezTo>
                  <a:lnTo>
                    <a:pt x="455500" y="11589"/>
                  </a:lnTo>
                  <a:cubicBezTo>
                    <a:pt x="479536" y="-2412"/>
                    <a:pt x="515922" y="-3936"/>
                    <a:pt x="536727" y="8160"/>
                  </a:cubicBezTo>
                  <a:lnTo>
                    <a:pt x="984000" y="267050"/>
                  </a:lnTo>
                  <a:cubicBezTo>
                    <a:pt x="1004805" y="279147"/>
                    <a:pt x="1002240" y="300197"/>
                    <a:pt x="978110" y="314103"/>
                  </a:cubicBezTo>
                  <a:lnTo>
                    <a:pt x="542618" y="566230"/>
                  </a:lnTo>
                  <a:cubicBezTo>
                    <a:pt x="518487" y="579756"/>
                    <a:pt x="482101" y="581280"/>
                    <a:pt x="461295" y="56918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0" name="Google Shape;290;gd206234545_1_61"/>
            <p:cNvSpPr/>
            <p:nvPr/>
          </p:nvSpPr>
          <p:spPr>
            <a:xfrm>
              <a:off x="4231770" y="3400376"/>
              <a:ext cx="378145" cy="218912"/>
            </a:xfrm>
            <a:custGeom>
              <a:avLst/>
              <a:gdLst/>
              <a:ahLst/>
              <a:cxnLst/>
              <a:rect l="l" t="t" r="r" b="b"/>
              <a:pathLst>
                <a:path w="378145" h="218912" extrusionOk="0">
                  <a:moveTo>
                    <a:pt x="377956" y="96880"/>
                  </a:moveTo>
                  <a:lnTo>
                    <a:pt x="377956" y="58780"/>
                  </a:lnTo>
                  <a:lnTo>
                    <a:pt x="323804" y="73067"/>
                  </a:lnTo>
                  <a:lnTo>
                    <a:pt x="203341" y="3058"/>
                  </a:lnTo>
                  <a:cubicBezTo>
                    <a:pt x="193461" y="-1447"/>
                    <a:pt x="182023" y="-952"/>
                    <a:pt x="172560" y="4392"/>
                  </a:cubicBezTo>
                  <a:lnTo>
                    <a:pt x="55422" y="72210"/>
                  </a:lnTo>
                  <a:lnTo>
                    <a:pt x="36" y="57541"/>
                  </a:lnTo>
                  <a:lnTo>
                    <a:pt x="36" y="98594"/>
                  </a:lnTo>
                  <a:lnTo>
                    <a:pt x="36" y="98594"/>
                  </a:lnTo>
                  <a:lnTo>
                    <a:pt x="36" y="108119"/>
                  </a:lnTo>
                  <a:cubicBezTo>
                    <a:pt x="-12" y="108500"/>
                    <a:pt x="-12" y="108881"/>
                    <a:pt x="36" y="109262"/>
                  </a:cubicBezTo>
                  <a:lnTo>
                    <a:pt x="36" y="110215"/>
                  </a:lnTo>
                  <a:lnTo>
                    <a:pt x="36" y="110215"/>
                  </a:lnTo>
                  <a:cubicBezTo>
                    <a:pt x="644" y="113139"/>
                    <a:pt x="2572" y="115606"/>
                    <a:pt x="5261" y="116882"/>
                  </a:cubicBezTo>
                  <a:lnTo>
                    <a:pt x="174840" y="215847"/>
                  </a:lnTo>
                  <a:cubicBezTo>
                    <a:pt x="184721" y="220333"/>
                    <a:pt x="196130" y="219876"/>
                    <a:pt x="205621" y="214608"/>
                  </a:cubicBezTo>
                  <a:lnTo>
                    <a:pt x="370736" y="119358"/>
                  </a:lnTo>
                  <a:cubicBezTo>
                    <a:pt x="374621" y="117606"/>
                    <a:pt x="377395" y="114044"/>
                    <a:pt x="378146" y="109833"/>
                  </a:cubicBezTo>
                  <a:lnTo>
                    <a:pt x="378146" y="109833"/>
                  </a:lnTo>
                  <a:lnTo>
                    <a:pt x="378146" y="97261"/>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1" name="Google Shape;291;gd206234545_1_61"/>
            <p:cNvSpPr/>
            <p:nvPr/>
          </p:nvSpPr>
          <p:spPr>
            <a:xfrm>
              <a:off x="4231502" y="3348848"/>
              <a:ext cx="378432" cy="218803"/>
            </a:xfrm>
            <a:custGeom>
              <a:avLst/>
              <a:gdLst/>
              <a:ahLst/>
              <a:cxnLst/>
              <a:rect l="l" t="t" r="r" b="b"/>
              <a:pathLst>
                <a:path w="378432" h="218803" extrusionOk="0">
                  <a:moveTo>
                    <a:pt x="175108" y="215844"/>
                  </a:moveTo>
                  <a:lnTo>
                    <a:pt x="5339" y="117451"/>
                  </a:lnTo>
                  <a:cubicBezTo>
                    <a:pt x="-2547" y="112879"/>
                    <a:pt x="-1597" y="104878"/>
                    <a:pt x="7524" y="99639"/>
                  </a:cubicBezTo>
                  <a:lnTo>
                    <a:pt x="172638" y="4389"/>
                  </a:lnTo>
                  <a:cubicBezTo>
                    <a:pt x="182167" y="-992"/>
                    <a:pt x="193691" y="-1449"/>
                    <a:pt x="203609" y="3151"/>
                  </a:cubicBezTo>
                  <a:lnTo>
                    <a:pt x="373094" y="101259"/>
                  </a:lnTo>
                  <a:cubicBezTo>
                    <a:pt x="380979" y="105831"/>
                    <a:pt x="380029" y="113832"/>
                    <a:pt x="370909" y="119166"/>
                  </a:cubicBezTo>
                  <a:lnTo>
                    <a:pt x="205794" y="214416"/>
                  </a:lnTo>
                  <a:cubicBezTo>
                    <a:pt x="196360" y="219712"/>
                    <a:pt x="184988" y="220245"/>
                    <a:pt x="175108" y="215844"/>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2" name="Google Shape;292;gd206234545_1_61"/>
            <p:cNvSpPr/>
            <p:nvPr/>
          </p:nvSpPr>
          <p:spPr>
            <a:xfrm>
              <a:off x="3409843" y="2513133"/>
              <a:ext cx="2024410" cy="945165"/>
            </a:xfrm>
            <a:custGeom>
              <a:avLst/>
              <a:gdLst/>
              <a:ahLst/>
              <a:cxnLst/>
              <a:rect l="l" t="t" r="r" b="b"/>
              <a:pathLst>
                <a:path w="2024410" h="945165" extrusionOk="0">
                  <a:moveTo>
                    <a:pt x="1010828" y="945166"/>
                  </a:moveTo>
                  <a:lnTo>
                    <a:pt x="0" y="38005"/>
                  </a:lnTo>
                  <a:lnTo>
                    <a:pt x="2024411" y="0"/>
                  </a:lnTo>
                  <a:lnTo>
                    <a:pt x="1010828" y="945166"/>
                  </a:lnTo>
                  <a:close/>
                </a:path>
              </a:pathLst>
            </a:custGeom>
            <a:solidFill>
              <a:srgbClr val="3E7EFF">
                <a:alpha val="901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3" name="Google Shape;293;gd206234545_1_61"/>
            <p:cNvSpPr/>
            <p:nvPr/>
          </p:nvSpPr>
          <p:spPr>
            <a:xfrm>
              <a:off x="2963426" y="65875"/>
              <a:ext cx="2875158" cy="2882646"/>
            </a:xfrm>
            <a:custGeom>
              <a:avLst/>
              <a:gdLst/>
              <a:ahLst/>
              <a:cxnLst/>
              <a:rect l="l" t="t" r="r" b="b"/>
              <a:pathLst>
                <a:path w="2875158" h="2882646" extrusionOk="0">
                  <a:moveTo>
                    <a:pt x="2875159" y="1441323"/>
                  </a:moveTo>
                  <a:cubicBezTo>
                    <a:pt x="2875159" y="2237344"/>
                    <a:pt x="2231533" y="2882646"/>
                    <a:pt x="1437579" y="2882646"/>
                  </a:cubicBezTo>
                  <a:cubicBezTo>
                    <a:pt x="643626" y="2882646"/>
                    <a:pt x="0" y="2237344"/>
                    <a:pt x="0" y="1441323"/>
                  </a:cubicBezTo>
                  <a:cubicBezTo>
                    <a:pt x="0" y="645302"/>
                    <a:pt x="643626" y="0"/>
                    <a:pt x="1437579" y="0"/>
                  </a:cubicBezTo>
                  <a:cubicBezTo>
                    <a:pt x="2231532" y="0"/>
                    <a:pt x="2875159" y="645302"/>
                    <a:pt x="2875159" y="1441323"/>
                  </a:cubicBez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4" name="Google Shape;294;gd206234545_1_61"/>
            <p:cNvSpPr/>
            <p:nvPr/>
          </p:nvSpPr>
          <p:spPr>
            <a:xfrm>
              <a:off x="2986102" y="165506"/>
              <a:ext cx="2752826" cy="2463451"/>
            </a:xfrm>
            <a:custGeom>
              <a:avLst/>
              <a:gdLst/>
              <a:ahLst/>
              <a:cxnLst/>
              <a:rect l="l" t="t" r="r" b="b"/>
              <a:pathLst>
                <a:path w="2752826" h="2463451" extrusionOk="0">
                  <a:moveTo>
                    <a:pt x="1036794" y="484346"/>
                  </a:moveTo>
                  <a:lnTo>
                    <a:pt x="1041639" y="467297"/>
                  </a:lnTo>
                  <a:lnTo>
                    <a:pt x="1041639" y="430340"/>
                  </a:lnTo>
                  <a:cubicBezTo>
                    <a:pt x="1034789" y="431164"/>
                    <a:pt x="1027873" y="431164"/>
                    <a:pt x="1021023" y="430340"/>
                  </a:cubicBezTo>
                  <a:cubicBezTo>
                    <a:pt x="1017413" y="428720"/>
                    <a:pt x="1019883" y="418624"/>
                    <a:pt x="1019883" y="418624"/>
                  </a:cubicBezTo>
                  <a:lnTo>
                    <a:pt x="1036794" y="404051"/>
                  </a:lnTo>
                  <a:lnTo>
                    <a:pt x="1002878" y="411290"/>
                  </a:lnTo>
                  <a:lnTo>
                    <a:pt x="990717" y="430340"/>
                  </a:lnTo>
                  <a:lnTo>
                    <a:pt x="952716" y="453866"/>
                  </a:lnTo>
                  <a:lnTo>
                    <a:pt x="969722" y="463391"/>
                  </a:lnTo>
                  <a:lnTo>
                    <a:pt x="980647" y="470630"/>
                  </a:lnTo>
                  <a:lnTo>
                    <a:pt x="996988" y="473107"/>
                  </a:lnTo>
                  <a:lnTo>
                    <a:pt x="996988" y="462344"/>
                  </a:lnTo>
                  <a:cubicBezTo>
                    <a:pt x="996988" y="462344"/>
                    <a:pt x="1015988" y="457486"/>
                    <a:pt x="1020643" y="464725"/>
                  </a:cubicBezTo>
                  <a:lnTo>
                    <a:pt x="1018268" y="478155"/>
                  </a:lnTo>
                  <a:lnTo>
                    <a:pt x="1036794" y="484346"/>
                  </a:lnTo>
                  <a:close/>
                  <a:moveTo>
                    <a:pt x="616692" y="1010603"/>
                  </a:moveTo>
                  <a:cubicBezTo>
                    <a:pt x="606783" y="1006135"/>
                    <a:pt x="595440" y="1006135"/>
                    <a:pt x="585531" y="1010603"/>
                  </a:cubicBezTo>
                  <a:cubicBezTo>
                    <a:pt x="585702" y="1024414"/>
                    <a:pt x="574967" y="1035891"/>
                    <a:pt x="561211" y="1036606"/>
                  </a:cubicBezTo>
                  <a:lnTo>
                    <a:pt x="588951" y="1052132"/>
                  </a:lnTo>
                  <a:lnTo>
                    <a:pt x="616692" y="1041749"/>
                  </a:lnTo>
                  <a:lnTo>
                    <a:pt x="652983" y="1029653"/>
                  </a:lnTo>
                  <a:lnTo>
                    <a:pt x="684049" y="1052132"/>
                  </a:lnTo>
                  <a:cubicBezTo>
                    <a:pt x="707420" y="1023557"/>
                    <a:pt x="684049" y="1007078"/>
                    <a:pt x="684049" y="1007078"/>
                  </a:cubicBezTo>
                  <a:lnTo>
                    <a:pt x="616692" y="1010603"/>
                  </a:lnTo>
                  <a:close/>
                  <a:moveTo>
                    <a:pt x="1206658" y="1540478"/>
                  </a:moveTo>
                  <a:lnTo>
                    <a:pt x="1179773" y="1534763"/>
                  </a:lnTo>
                  <a:lnTo>
                    <a:pt x="1133031" y="1504950"/>
                  </a:lnTo>
                  <a:lnTo>
                    <a:pt x="1091990" y="1504950"/>
                  </a:lnTo>
                  <a:lnTo>
                    <a:pt x="1056554" y="1486567"/>
                  </a:lnTo>
                  <a:lnTo>
                    <a:pt x="1042399" y="1486567"/>
                  </a:lnTo>
                  <a:cubicBezTo>
                    <a:pt x="1042399" y="1486567"/>
                    <a:pt x="1045249" y="1466660"/>
                    <a:pt x="1040974" y="1465231"/>
                  </a:cubicBezTo>
                  <a:cubicBezTo>
                    <a:pt x="1036699" y="1463802"/>
                    <a:pt x="1005633" y="1445324"/>
                    <a:pt x="1005633" y="1445324"/>
                  </a:cubicBezTo>
                  <a:lnTo>
                    <a:pt x="981502" y="1453896"/>
                  </a:lnTo>
                  <a:lnTo>
                    <a:pt x="981502" y="1436846"/>
                  </a:lnTo>
                  <a:lnTo>
                    <a:pt x="964497" y="1429703"/>
                  </a:lnTo>
                  <a:lnTo>
                    <a:pt x="950341" y="1429703"/>
                  </a:lnTo>
                  <a:lnTo>
                    <a:pt x="951766" y="1415510"/>
                  </a:lnTo>
                  <a:cubicBezTo>
                    <a:pt x="951766" y="1415510"/>
                    <a:pt x="964497" y="1390269"/>
                    <a:pt x="957467" y="1385888"/>
                  </a:cubicBezTo>
                  <a:cubicBezTo>
                    <a:pt x="950436" y="1381506"/>
                    <a:pt x="924881" y="1324642"/>
                    <a:pt x="924881" y="1324642"/>
                  </a:cubicBezTo>
                  <a:lnTo>
                    <a:pt x="886880" y="1303306"/>
                  </a:lnTo>
                  <a:lnTo>
                    <a:pt x="845838" y="1303306"/>
                  </a:lnTo>
                  <a:lnTo>
                    <a:pt x="810403" y="1269302"/>
                  </a:lnTo>
                  <a:lnTo>
                    <a:pt x="775062" y="1240727"/>
                  </a:lnTo>
                  <a:lnTo>
                    <a:pt x="755206" y="1201007"/>
                  </a:lnTo>
                  <a:lnTo>
                    <a:pt x="733925" y="1186815"/>
                  </a:lnTo>
                  <a:cubicBezTo>
                    <a:pt x="733925" y="1186815"/>
                    <a:pt x="709890" y="1202436"/>
                    <a:pt x="704190" y="1201007"/>
                  </a:cubicBezTo>
                  <a:cubicBezTo>
                    <a:pt x="698489" y="1199579"/>
                    <a:pt x="663149" y="1186815"/>
                    <a:pt x="663149" y="1186815"/>
                  </a:cubicBezTo>
                  <a:lnTo>
                    <a:pt x="633413" y="1178338"/>
                  </a:lnTo>
                  <a:lnTo>
                    <a:pt x="596267" y="1195769"/>
                  </a:lnTo>
                  <a:lnTo>
                    <a:pt x="596267" y="1233869"/>
                  </a:lnTo>
                  <a:lnTo>
                    <a:pt x="582111" y="1224344"/>
                  </a:lnTo>
                  <a:lnTo>
                    <a:pt x="582111" y="1210056"/>
                  </a:lnTo>
                  <a:lnTo>
                    <a:pt x="594842" y="1185958"/>
                  </a:lnTo>
                  <a:lnTo>
                    <a:pt x="600542" y="1168908"/>
                  </a:lnTo>
                  <a:lnTo>
                    <a:pt x="587812" y="1163288"/>
                  </a:lnTo>
                  <a:lnTo>
                    <a:pt x="570806" y="1183100"/>
                  </a:lnTo>
                  <a:lnTo>
                    <a:pt x="528340" y="1195769"/>
                  </a:lnTo>
                  <a:lnTo>
                    <a:pt x="519790" y="1214247"/>
                  </a:lnTo>
                  <a:lnTo>
                    <a:pt x="499934" y="1232726"/>
                  </a:lnTo>
                  <a:lnTo>
                    <a:pt x="494329" y="1248347"/>
                  </a:lnTo>
                  <a:lnTo>
                    <a:pt x="463168" y="1222820"/>
                  </a:lnTo>
                  <a:cubicBezTo>
                    <a:pt x="452661" y="1228335"/>
                    <a:pt x="441773" y="1233078"/>
                    <a:pt x="430582" y="1237012"/>
                  </a:cubicBezTo>
                  <a:cubicBezTo>
                    <a:pt x="419096" y="1230897"/>
                    <a:pt x="408190" y="1223762"/>
                    <a:pt x="397996" y="1215676"/>
                  </a:cubicBezTo>
                  <a:lnTo>
                    <a:pt x="382416" y="1185863"/>
                  </a:lnTo>
                  <a:lnTo>
                    <a:pt x="390966" y="1146143"/>
                  </a:lnTo>
                  <a:lnTo>
                    <a:pt x="397996" y="1104900"/>
                  </a:lnTo>
                  <a:lnTo>
                    <a:pt x="371111" y="1087850"/>
                  </a:lnTo>
                  <a:lnTo>
                    <a:pt x="334250" y="1087850"/>
                  </a:lnTo>
                  <a:lnTo>
                    <a:pt x="305749" y="1079373"/>
                  </a:lnTo>
                  <a:lnTo>
                    <a:pt x="319049" y="1058037"/>
                  </a:lnTo>
                  <a:lnTo>
                    <a:pt x="334629" y="1026795"/>
                  </a:lnTo>
                  <a:lnTo>
                    <a:pt x="348785" y="1004126"/>
                  </a:lnTo>
                  <a:cubicBezTo>
                    <a:pt x="348785" y="1004126"/>
                    <a:pt x="352775" y="993743"/>
                    <a:pt x="357335" y="991362"/>
                  </a:cubicBezTo>
                  <a:cubicBezTo>
                    <a:pt x="375386" y="981837"/>
                    <a:pt x="357335" y="972884"/>
                    <a:pt x="357335" y="972884"/>
                  </a:cubicBezTo>
                  <a:cubicBezTo>
                    <a:pt x="357335" y="972884"/>
                    <a:pt x="319334" y="970026"/>
                    <a:pt x="313444" y="972884"/>
                  </a:cubicBezTo>
                  <a:cubicBezTo>
                    <a:pt x="307554" y="975741"/>
                    <a:pt x="292163" y="984218"/>
                    <a:pt x="292163" y="984218"/>
                  </a:cubicBezTo>
                  <a:lnTo>
                    <a:pt x="292163" y="1016889"/>
                  </a:lnTo>
                  <a:lnTo>
                    <a:pt x="263663" y="1029653"/>
                  </a:lnTo>
                  <a:lnTo>
                    <a:pt x="219771" y="1039178"/>
                  </a:lnTo>
                  <a:lnTo>
                    <a:pt x="190036" y="1009269"/>
                  </a:lnTo>
                  <a:cubicBezTo>
                    <a:pt x="185760" y="1005078"/>
                    <a:pt x="175880" y="958215"/>
                    <a:pt x="175880" y="958215"/>
                  </a:cubicBezTo>
                  <a:lnTo>
                    <a:pt x="194216" y="941165"/>
                  </a:lnTo>
                  <a:lnTo>
                    <a:pt x="202766" y="926973"/>
                  </a:lnTo>
                  <a:lnTo>
                    <a:pt x="204191" y="892874"/>
                  </a:lnTo>
                  <a:lnTo>
                    <a:pt x="222526" y="877253"/>
                  </a:lnTo>
                  <a:lnTo>
                    <a:pt x="229652" y="858774"/>
                  </a:lnTo>
                  <a:lnTo>
                    <a:pt x="250742" y="843344"/>
                  </a:lnTo>
                  <a:lnTo>
                    <a:pt x="270978" y="824770"/>
                  </a:lnTo>
                  <a:lnTo>
                    <a:pt x="289408" y="819150"/>
                  </a:lnTo>
                  <a:lnTo>
                    <a:pt x="314869" y="824770"/>
                  </a:lnTo>
                  <a:cubicBezTo>
                    <a:pt x="316294" y="815245"/>
                    <a:pt x="363035" y="819150"/>
                    <a:pt x="363035" y="819150"/>
                  </a:cubicBezTo>
                  <a:lnTo>
                    <a:pt x="381466" y="818198"/>
                  </a:lnTo>
                  <a:lnTo>
                    <a:pt x="380041" y="807815"/>
                  </a:lnTo>
                  <a:cubicBezTo>
                    <a:pt x="388591" y="800671"/>
                    <a:pt x="416902" y="807815"/>
                    <a:pt x="416902" y="807815"/>
                  </a:cubicBezTo>
                  <a:lnTo>
                    <a:pt x="454903" y="804577"/>
                  </a:lnTo>
                  <a:cubicBezTo>
                    <a:pt x="463263" y="806387"/>
                    <a:pt x="470293" y="823627"/>
                    <a:pt x="470293" y="823627"/>
                  </a:cubicBezTo>
                  <a:lnTo>
                    <a:pt x="453288" y="839248"/>
                  </a:lnTo>
                  <a:lnTo>
                    <a:pt x="464688" y="873252"/>
                  </a:lnTo>
                  <a:lnTo>
                    <a:pt x="475993" y="888873"/>
                  </a:lnTo>
                  <a:lnTo>
                    <a:pt x="471718" y="904494"/>
                  </a:lnTo>
                  <a:lnTo>
                    <a:pt x="498984" y="900494"/>
                  </a:lnTo>
                  <a:cubicBezTo>
                    <a:pt x="499427" y="891477"/>
                    <a:pt x="499871" y="882460"/>
                    <a:pt x="500314" y="873443"/>
                  </a:cubicBezTo>
                  <a:lnTo>
                    <a:pt x="501739" y="840772"/>
                  </a:lnTo>
                  <a:lnTo>
                    <a:pt x="497559" y="804958"/>
                  </a:lnTo>
                  <a:lnTo>
                    <a:pt x="523020" y="749903"/>
                  </a:lnTo>
                  <a:lnTo>
                    <a:pt x="626383" y="683228"/>
                  </a:lnTo>
                  <a:cubicBezTo>
                    <a:pt x="625908" y="675164"/>
                    <a:pt x="625432" y="667099"/>
                    <a:pt x="624957" y="659035"/>
                  </a:cubicBezTo>
                  <a:lnTo>
                    <a:pt x="631988" y="624269"/>
                  </a:lnTo>
                  <a:lnTo>
                    <a:pt x="650418" y="630650"/>
                  </a:lnTo>
                  <a:lnTo>
                    <a:pt x="683004" y="591884"/>
                  </a:lnTo>
                  <a:lnTo>
                    <a:pt x="725470" y="577787"/>
                  </a:lnTo>
                  <a:lnTo>
                    <a:pt x="750931" y="560451"/>
                  </a:lnTo>
                  <a:lnTo>
                    <a:pt x="763661" y="534829"/>
                  </a:lnTo>
                  <a:lnTo>
                    <a:pt x="810403" y="520637"/>
                  </a:lnTo>
                  <a:lnTo>
                    <a:pt x="857144" y="496538"/>
                  </a:lnTo>
                  <a:lnTo>
                    <a:pt x="835673" y="519494"/>
                  </a:lnTo>
                  <a:lnTo>
                    <a:pt x="832823" y="539401"/>
                  </a:lnTo>
                  <a:lnTo>
                    <a:pt x="858284" y="533686"/>
                  </a:lnTo>
                  <a:lnTo>
                    <a:pt x="880990" y="520922"/>
                  </a:lnTo>
                  <a:lnTo>
                    <a:pt x="900750" y="515302"/>
                  </a:lnTo>
                  <a:lnTo>
                    <a:pt x="919180" y="509588"/>
                  </a:lnTo>
                  <a:lnTo>
                    <a:pt x="924881" y="496824"/>
                  </a:lnTo>
                  <a:lnTo>
                    <a:pt x="912150" y="496824"/>
                  </a:lnTo>
                  <a:lnTo>
                    <a:pt x="892295" y="489680"/>
                  </a:lnTo>
                  <a:lnTo>
                    <a:pt x="863794" y="468440"/>
                  </a:lnTo>
                  <a:cubicBezTo>
                    <a:pt x="863196" y="463742"/>
                    <a:pt x="864734" y="459023"/>
                    <a:pt x="867974" y="455581"/>
                  </a:cubicBezTo>
                  <a:lnTo>
                    <a:pt x="880799" y="444056"/>
                  </a:lnTo>
                  <a:cubicBezTo>
                    <a:pt x="880799" y="444056"/>
                    <a:pt x="886405" y="437198"/>
                    <a:pt x="882224" y="437198"/>
                  </a:cubicBezTo>
                  <a:cubicBezTo>
                    <a:pt x="878044" y="437198"/>
                    <a:pt x="846789" y="430340"/>
                    <a:pt x="846789" y="430340"/>
                  </a:cubicBezTo>
                  <a:lnTo>
                    <a:pt x="812778" y="444056"/>
                  </a:lnTo>
                  <a:lnTo>
                    <a:pt x="793492" y="444056"/>
                  </a:lnTo>
                  <a:lnTo>
                    <a:pt x="817623" y="423005"/>
                  </a:lnTo>
                  <a:lnTo>
                    <a:pt x="844508" y="423005"/>
                  </a:lnTo>
                  <a:lnTo>
                    <a:pt x="874244" y="415862"/>
                  </a:lnTo>
                  <a:lnTo>
                    <a:pt x="935996" y="415862"/>
                  </a:lnTo>
                  <a:lnTo>
                    <a:pt x="970007" y="408718"/>
                  </a:lnTo>
                  <a:lnTo>
                    <a:pt x="994233" y="395669"/>
                  </a:lnTo>
                  <a:lnTo>
                    <a:pt x="1023968" y="392621"/>
                  </a:lnTo>
                  <a:lnTo>
                    <a:pt x="1032519" y="360712"/>
                  </a:lnTo>
                  <a:lnTo>
                    <a:pt x="1012663" y="343662"/>
                  </a:lnTo>
                  <a:lnTo>
                    <a:pt x="984162" y="328898"/>
                  </a:lnTo>
                  <a:lnTo>
                    <a:pt x="978462" y="295370"/>
                  </a:lnTo>
                  <a:lnTo>
                    <a:pt x="962882" y="261271"/>
                  </a:lnTo>
                  <a:lnTo>
                    <a:pt x="948726" y="261271"/>
                  </a:lnTo>
                  <a:lnTo>
                    <a:pt x="947301" y="279749"/>
                  </a:lnTo>
                  <a:lnTo>
                    <a:pt x="924691" y="279749"/>
                  </a:lnTo>
                  <a:lnTo>
                    <a:pt x="918991" y="291084"/>
                  </a:lnTo>
                  <a:lnTo>
                    <a:pt x="910535" y="296799"/>
                  </a:lnTo>
                  <a:lnTo>
                    <a:pt x="896380" y="299656"/>
                  </a:lnTo>
                  <a:lnTo>
                    <a:pt x="883555" y="286798"/>
                  </a:lnTo>
                  <a:lnTo>
                    <a:pt x="900560" y="268415"/>
                  </a:lnTo>
                  <a:lnTo>
                    <a:pt x="880799" y="249936"/>
                  </a:lnTo>
                  <a:lnTo>
                    <a:pt x="856669" y="237173"/>
                  </a:lnTo>
                  <a:lnTo>
                    <a:pt x="831493" y="237173"/>
                  </a:lnTo>
                  <a:lnTo>
                    <a:pt x="813063" y="242792"/>
                  </a:lnTo>
                  <a:lnTo>
                    <a:pt x="787602" y="272606"/>
                  </a:lnTo>
                  <a:lnTo>
                    <a:pt x="767746" y="289655"/>
                  </a:lnTo>
                  <a:lnTo>
                    <a:pt x="773447" y="305276"/>
                  </a:lnTo>
                  <a:lnTo>
                    <a:pt x="766226" y="328994"/>
                  </a:lnTo>
                  <a:lnTo>
                    <a:pt x="770501" y="338519"/>
                  </a:lnTo>
                  <a:lnTo>
                    <a:pt x="746371" y="347091"/>
                  </a:lnTo>
                  <a:lnTo>
                    <a:pt x="719485" y="352711"/>
                  </a:lnTo>
                  <a:lnTo>
                    <a:pt x="708180" y="349853"/>
                  </a:lnTo>
                  <a:lnTo>
                    <a:pt x="699629" y="361283"/>
                  </a:lnTo>
                  <a:lnTo>
                    <a:pt x="715210" y="393192"/>
                  </a:lnTo>
                  <a:lnTo>
                    <a:pt x="699629" y="403860"/>
                  </a:lnTo>
                  <a:lnTo>
                    <a:pt x="678444" y="403860"/>
                  </a:lnTo>
                  <a:lnTo>
                    <a:pt x="660488" y="380714"/>
                  </a:lnTo>
                  <a:lnTo>
                    <a:pt x="656213" y="367570"/>
                  </a:lnTo>
                  <a:lnTo>
                    <a:pt x="668944" y="360521"/>
                  </a:lnTo>
                  <a:lnTo>
                    <a:pt x="659443" y="343472"/>
                  </a:lnTo>
                  <a:lnTo>
                    <a:pt x="629708" y="342043"/>
                  </a:lnTo>
                  <a:lnTo>
                    <a:pt x="590091" y="317373"/>
                  </a:lnTo>
                  <a:lnTo>
                    <a:pt x="571661" y="317373"/>
                  </a:lnTo>
                  <a:lnTo>
                    <a:pt x="567386" y="302228"/>
                  </a:lnTo>
                  <a:lnTo>
                    <a:pt x="554656" y="296609"/>
                  </a:lnTo>
                  <a:lnTo>
                    <a:pt x="573086" y="275273"/>
                  </a:lnTo>
                  <a:lnTo>
                    <a:pt x="599972" y="259652"/>
                  </a:lnTo>
                  <a:lnTo>
                    <a:pt x="646713" y="242602"/>
                  </a:lnTo>
                  <a:lnTo>
                    <a:pt x="663718" y="236982"/>
                  </a:lnTo>
                  <a:lnTo>
                    <a:pt x="700485" y="228409"/>
                  </a:lnTo>
                  <a:lnTo>
                    <a:pt x="725185" y="214694"/>
                  </a:lnTo>
                  <a:lnTo>
                    <a:pt x="747796" y="194786"/>
                  </a:lnTo>
                  <a:lnTo>
                    <a:pt x="777532" y="194786"/>
                  </a:lnTo>
                  <a:lnTo>
                    <a:pt x="812968" y="185833"/>
                  </a:lnTo>
                  <a:lnTo>
                    <a:pt x="835673" y="185833"/>
                  </a:lnTo>
                  <a:lnTo>
                    <a:pt x="845174" y="159353"/>
                  </a:lnTo>
                  <a:lnTo>
                    <a:pt x="799857" y="159353"/>
                  </a:lnTo>
                  <a:lnTo>
                    <a:pt x="782852" y="172403"/>
                  </a:lnTo>
                  <a:lnTo>
                    <a:pt x="753116" y="172403"/>
                  </a:lnTo>
                  <a:cubicBezTo>
                    <a:pt x="746798" y="166154"/>
                    <a:pt x="738980" y="161657"/>
                    <a:pt x="730410" y="159353"/>
                  </a:cubicBezTo>
                  <a:lnTo>
                    <a:pt x="730410" y="148876"/>
                  </a:lnTo>
                  <a:lnTo>
                    <a:pt x="745991" y="134684"/>
                  </a:lnTo>
                  <a:lnTo>
                    <a:pt x="766226" y="119444"/>
                  </a:lnTo>
                  <a:cubicBezTo>
                    <a:pt x="773304" y="110380"/>
                    <a:pt x="779023" y="100338"/>
                    <a:pt x="783232" y="89630"/>
                  </a:cubicBezTo>
                  <a:lnTo>
                    <a:pt x="824273" y="103823"/>
                  </a:lnTo>
                  <a:lnTo>
                    <a:pt x="855339" y="102203"/>
                  </a:lnTo>
                  <a:lnTo>
                    <a:pt x="876714" y="100965"/>
                  </a:lnTo>
                  <a:lnTo>
                    <a:pt x="903600" y="102394"/>
                  </a:lnTo>
                  <a:lnTo>
                    <a:pt x="919180" y="108109"/>
                  </a:lnTo>
                  <a:cubicBezTo>
                    <a:pt x="914905" y="119444"/>
                    <a:pt x="897995" y="110966"/>
                    <a:pt x="897995" y="110966"/>
                  </a:cubicBezTo>
                  <a:lnTo>
                    <a:pt x="846979" y="116586"/>
                  </a:lnTo>
                  <a:lnTo>
                    <a:pt x="824273" y="128969"/>
                  </a:lnTo>
                  <a:lnTo>
                    <a:pt x="831398" y="113348"/>
                  </a:lnTo>
                  <a:lnTo>
                    <a:pt x="807267" y="114776"/>
                  </a:lnTo>
                  <a:lnTo>
                    <a:pt x="778767" y="133160"/>
                  </a:lnTo>
                  <a:lnTo>
                    <a:pt x="798622" y="143161"/>
                  </a:lnTo>
                  <a:lnTo>
                    <a:pt x="845364" y="143161"/>
                  </a:lnTo>
                  <a:lnTo>
                    <a:pt x="870824" y="152686"/>
                  </a:lnTo>
                  <a:lnTo>
                    <a:pt x="892105" y="144209"/>
                  </a:lnTo>
                  <a:lnTo>
                    <a:pt x="914715" y="152686"/>
                  </a:lnTo>
                  <a:lnTo>
                    <a:pt x="941696" y="161258"/>
                  </a:lnTo>
                  <a:lnTo>
                    <a:pt x="909110" y="171450"/>
                  </a:lnTo>
                  <a:lnTo>
                    <a:pt x="880609" y="184880"/>
                  </a:lnTo>
                  <a:lnTo>
                    <a:pt x="852109" y="191072"/>
                  </a:lnTo>
                  <a:lnTo>
                    <a:pt x="829498" y="199549"/>
                  </a:lnTo>
                  <a:lnTo>
                    <a:pt x="838998" y="219456"/>
                  </a:lnTo>
                  <a:lnTo>
                    <a:pt x="898470" y="218027"/>
                  </a:lnTo>
                  <a:lnTo>
                    <a:pt x="935996" y="241173"/>
                  </a:lnTo>
                  <a:lnTo>
                    <a:pt x="967157" y="241173"/>
                  </a:lnTo>
                  <a:lnTo>
                    <a:pt x="968582" y="228409"/>
                  </a:lnTo>
                  <a:lnTo>
                    <a:pt x="975612" y="215646"/>
                  </a:lnTo>
                  <a:lnTo>
                    <a:pt x="989862" y="212789"/>
                  </a:lnTo>
                  <a:lnTo>
                    <a:pt x="978462" y="197168"/>
                  </a:lnTo>
                  <a:lnTo>
                    <a:pt x="974282" y="185357"/>
                  </a:lnTo>
                  <a:lnTo>
                    <a:pt x="991192" y="185357"/>
                  </a:lnTo>
                  <a:lnTo>
                    <a:pt x="1005443" y="195739"/>
                  </a:lnTo>
                  <a:cubicBezTo>
                    <a:pt x="1016748" y="204311"/>
                    <a:pt x="1040784" y="185357"/>
                    <a:pt x="1040784" y="185357"/>
                  </a:cubicBezTo>
                  <a:lnTo>
                    <a:pt x="1076220" y="171926"/>
                  </a:lnTo>
                  <a:lnTo>
                    <a:pt x="1032329" y="158877"/>
                  </a:lnTo>
                  <a:lnTo>
                    <a:pt x="1018173" y="144685"/>
                  </a:lnTo>
                  <a:cubicBezTo>
                    <a:pt x="1022353" y="136112"/>
                    <a:pt x="971432" y="123349"/>
                    <a:pt x="971432" y="123349"/>
                  </a:cubicBezTo>
                  <a:lnTo>
                    <a:pt x="931721" y="99250"/>
                  </a:lnTo>
                  <a:lnTo>
                    <a:pt x="922221" y="89249"/>
                  </a:lnTo>
                  <a:lnTo>
                    <a:pt x="888495" y="89249"/>
                  </a:lnTo>
                  <a:lnTo>
                    <a:pt x="915380" y="77914"/>
                  </a:lnTo>
                  <a:lnTo>
                    <a:pt x="981882" y="84963"/>
                  </a:lnTo>
                  <a:lnTo>
                    <a:pt x="1015893" y="77914"/>
                  </a:lnTo>
                  <a:lnTo>
                    <a:pt x="1093795" y="58007"/>
                  </a:lnTo>
                  <a:lnTo>
                    <a:pt x="1146142" y="45244"/>
                  </a:lnTo>
                  <a:lnTo>
                    <a:pt x="1184143" y="31052"/>
                  </a:lnTo>
                  <a:lnTo>
                    <a:pt x="1140157" y="24194"/>
                  </a:lnTo>
                  <a:cubicBezTo>
                    <a:pt x="1140157" y="24194"/>
                    <a:pt x="1108996" y="32766"/>
                    <a:pt x="1104721" y="32766"/>
                  </a:cubicBezTo>
                  <a:cubicBezTo>
                    <a:pt x="1100445" y="32766"/>
                    <a:pt x="1063680" y="35623"/>
                    <a:pt x="1059404" y="35623"/>
                  </a:cubicBezTo>
                  <a:lnTo>
                    <a:pt x="960222" y="35623"/>
                  </a:lnTo>
                  <a:lnTo>
                    <a:pt x="929156" y="42672"/>
                  </a:lnTo>
                  <a:lnTo>
                    <a:pt x="957657" y="49816"/>
                  </a:lnTo>
                  <a:lnTo>
                    <a:pt x="940651" y="59341"/>
                  </a:lnTo>
                  <a:lnTo>
                    <a:pt x="910915" y="59341"/>
                  </a:lnTo>
                  <a:lnTo>
                    <a:pt x="893910" y="65056"/>
                  </a:lnTo>
                  <a:lnTo>
                    <a:pt x="916520" y="48006"/>
                  </a:lnTo>
                  <a:lnTo>
                    <a:pt x="892485" y="42291"/>
                  </a:lnTo>
                  <a:lnTo>
                    <a:pt x="862749" y="49435"/>
                  </a:lnTo>
                  <a:lnTo>
                    <a:pt x="825888" y="70675"/>
                  </a:lnTo>
                  <a:lnTo>
                    <a:pt x="842893" y="76390"/>
                  </a:lnTo>
                  <a:lnTo>
                    <a:pt x="867024" y="66865"/>
                  </a:lnTo>
                  <a:lnTo>
                    <a:pt x="886785" y="71057"/>
                  </a:lnTo>
                  <a:lnTo>
                    <a:pt x="865599" y="76772"/>
                  </a:lnTo>
                  <a:lnTo>
                    <a:pt x="857049" y="88106"/>
                  </a:lnTo>
                  <a:lnTo>
                    <a:pt x="871204" y="92393"/>
                  </a:lnTo>
                  <a:lnTo>
                    <a:pt x="833203" y="95250"/>
                  </a:lnTo>
                  <a:lnTo>
                    <a:pt x="766701" y="83915"/>
                  </a:lnTo>
                  <a:lnTo>
                    <a:pt x="739816" y="116491"/>
                  </a:lnTo>
                  <a:lnTo>
                    <a:pt x="685949" y="154591"/>
                  </a:lnTo>
                  <a:lnTo>
                    <a:pt x="700105" y="165925"/>
                  </a:lnTo>
                  <a:lnTo>
                    <a:pt x="690604" y="171926"/>
                  </a:lnTo>
                  <a:lnTo>
                    <a:pt x="677874" y="178689"/>
                  </a:lnTo>
                  <a:lnTo>
                    <a:pt x="641013" y="171926"/>
                  </a:lnTo>
                  <a:lnTo>
                    <a:pt x="590091" y="185357"/>
                  </a:lnTo>
                  <a:lnTo>
                    <a:pt x="477559" y="240252"/>
                  </a:lnTo>
                  <a:cubicBezTo>
                    <a:pt x="181848" y="530352"/>
                    <a:pt x="102036" y="696627"/>
                    <a:pt x="0" y="1091502"/>
                  </a:cubicBezTo>
                  <a:lnTo>
                    <a:pt x="114699" y="1064800"/>
                  </a:lnTo>
                  <a:lnTo>
                    <a:pt x="134554" y="1086041"/>
                  </a:lnTo>
                  <a:lnTo>
                    <a:pt x="168565" y="1091756"/>
                  </a:lnTo>
                  <a:lnTo>
                    <a:pt x="191271" y="1105948"/>
                  </a:lnTo>
                  <a:lnTo>
                    <a:pt x="215306" y="1096423"/>
                  </a:lnTo>
                  <a:lnTo>
                    <a:pt x="235162" y="1116330"/>
                  </a:lnTo>
                  <a:lnTo>
                    <a:pt x="279053" y="1140428"/>
                  </a:lnTo>
                  <a:lnTo>
                    <a:pt x="321519" y="1146143"/>
                  </a:lnTo>
                  <a:lnTo>
                    <a:pt x="334250" y="1188720"/>
                  </a:lnTo>
                  <a:cubicBezTo>
                    <a:pt x="334250" y="1188720"/>
                    <a:pt x="363985" y="1215676"/>
                    <a:pt x="362750" y="1221391"/>
                  </a:cubicBezTo>
                  <a:cubicBezTo>
                    <a:pt x="361515" y="1227106"/>
                    <a:pt x="372251" y="1252633"/>
                    <a:pt x="378331" y="1252633"/>
                  </a:cubicBezTo>
                  <a:cubicBezTo>
                    <a:pt x="392505" y="1257710"/>
                    <a:pt x="406252" y="1263891"/>
                    <a:pt x="419467" y="1271111"/>
                  </a:cubicBezTo>
                  <a:lnTo>
                    <a:pt x="443503" y="1273874"/>
                  </a:lnTo>
                  <a:lnTo>
                    <a:pt x="453003" y="1252633"/>
                  </a:lnTo>
                  <a:lnTo>
                    <a:pt x="474283" y="1252633"/>
                  </a:lnTo>
                  <a:lnTo>
                    <a:pt x="474283" y="1273874"/>
                  </a:lnTo>
                  <a:lnTo>
                    <a:pt x="482834" y="1285304"/>
                  </a:lnTo>
                  <a:lnTo>
                    <a:pt x="485589" y="1317879"/>
                  </a:lnTo>
                  <a:lnTo>
                    <a:pt x="494139" y="1342073"/>
                  </a:lnTo>
                  <a:lnTo>
                    <a:pt x="479983" y="1357694"/>
                  </a:lnTo>
                  <a:lnTo>
                    <a:pt x="457278" y="1386269"/>
                  </a:lnTo>
                  <a:lnTo>
                    <a:pt x="428777" y="1425797"/>
                  </a:lnTo>
                  <a:lnTo>
                    <a:pt x="431627" y="1463897"/>
                  </a:lnTo>
                  <a:lnTo>
                    <a:pt x="424502" y="1489424"/>
                  </a:lnTo>
                  <a:lnTo>
                    <a:pt x="445782" y="1496568"/>
                  </a:lnTo>
                  <a:lnTo>
                    <a:pt x="427352" y="1522095"/>
                  </a:lnTo>
                  <a:cubicBezTo>
                    <a:pt x="431114" y="1532801"/>
                    <a:pt x="434287" y="1543707"/>
                    <a:pt x="436852" y="1554766"/>
                  </a:cubicBezTo>
                  <a:cubicBezTo>
                    <a:pt x="441251" y="1566948"/>
                    <a:pt x="446457" y="1578816"/>
                    <a:pt x="452433" y="1590294"/>
                  </a:cubicBezTo>
                  <a:lnTo>
                    <a:pt x="472288" y="1607344"/>
                  </a:lnTo>
                  <a:lnTo>
                    <a:pt x="480838" y="1635919"/>
                  </a:lnTo>
                  <a:lnTo>
                    <a:pt x="529005" y="1735265"/>
                  </a:lnTo>
                  <a:lnTo>
                    <a:pt x="562921" y="1763840"/>
                  </a:lnTo>
                  <a:lnTo>
                    <a:pt x="612512" y="1789367"/>
                  </a:lnTo>
                  <a:cubicBezTo>
                    <a:pt x="612512" y="1789367"/>
                    <a:pt x="643673" y="1823466"/>
                    <a:pt x="645098" y="1827467"/>
                  </a:cubicBezTo>
                  <a:cubicBezTo>
                    <a:pt x="646523" y="1831467"/>
                    <a:pt x="662103" y="1894142"/>
                    <a:pt x="662103" y="1894142"/>
                  </a:cubicBezTo>
                  <a:cubicBezTo>
                    <a:pt x="661882" y="1905826"/>
                    <a:pt x="661660" y="1917510"/>
                    <a:pt x="661439" y="1929194"/>
                  </a:cubicBezTo>
                  <a:lnTo>
                    <a:pt x="670939" y="1966055"/>
                  </a:lnTo>
                  <a:lnTo>
                    <a:pt x="673789" y="2007299"/>
                  </a:lnTo>
                  <a:lnTo>
                    <a:pt x="678064" y="2064449"/>
                  </a:lnTo>
                  <a:lnTo>
                    <a:pt x="692219" y="2109883"/>
                  </a:lnTo>
                  <a:lnTo>
                    <a:pt x="704950" y="2169509"/>
                  </a:lnTo>
                  <a:lnTo>
                    <a:pt x="689369" y="2189417"/>
                  </a:lnTo>
                  <a:lnTo>
                    <a:pt x="698869" y="2218849"/>
                  </a:lnTo>
                  <a:lnTo>
                    <a:pt x="710270" y="2261807"/>
                  </a:lnTo>
                  <a:lnTo>
                    <a:pt x="730030" y="2283143"/>
                  </a:lnTo>
                  <a:cubicBezTo>
                    <a:pt x="729587" y="2294509"/>
                    <a:pt x="729143" y="2305876"/>
                    <a:pt x="728700" y="2317242"/>
                  </a:cubicBezTo>
                  <a:lnTo>
                    <a:pt x="732880" y="2351246"/>
                  </a:lnTo>
                  <a:lnTo>
                    <a:pt x="820758" y="2444972"/>
                  </a:lnTo>
                  <a:lnTo>
                    <a:pt x="837668" y="2463451"/>
                  </a:lnTo>
                  <a:lnTo>
                    <a:pt x="837668" y="2419445"/>
                  </a:lnTo>
                  <a:lnTo>
                    <a:pt x="866169" y="2402967"/>
                  </a:lnTo>
                  <a:lnTo>
                    <a:pt x="866169" y="2376869"/>
                  </a:lnTo>
                  <a:lnTo>
                    <a:pt x="837668" y="2364105"/>
                  </a:lnTo>
                  <a:lnTo>
                    <a:pt x="837668" y="2344198"/>
                  </a:lnTo>
                  <a:lnTo>
                    <a:pt x="851634" y="2331434"/>
                  </a:lnTo>
                  <a:lnTo>
                    <a:pt x="865694" y="2308670"/>
                  </a:lnTo>
                  <a:lnTo>
                    <a:pt x="865694" y="2290191"/>
                  </a:lnTo>
                  <a:cubicBezTo>
                    <a:pt x="877379" y="2286000"/>
                    <a:pt x="865694" y="2273141"/>
                    <a:pt x="865694" y="2273141"/>
                  </a:cubicBezTo>
                  <a:lnTo>
                    <a:pt x="846219" y="2273141"/>
                  </a:lnTo>
                  <a:lnTo>
                    <a:pt x="844793" y="2254758"/>
                  </a:lnTo>
                  <a:lnTo>
                    <a:pt x="863224" y="2254758"/>
                  </a:lnTo>
                  <a:lnTo>
                    <a:pt x="870824" y="2266093"/>
                  </a:lnTo>
                  <a:lnTo>
                    <a:pt x="885835" y="2254758"/>
                  </a:lnTo>
                  <a:lnTo>
                    <a:pt x="874529" y="2231993"/>
                  </a:lnTo>
                  <a:cubicBezTo>
                    <a:pt x="877379" y="2224945"/>
                    <a:pt x="897235" y="2231993"/>
                    <a:pt x="897235" y="2231993"/>
                  </a:cubicBezTo>
                  <a:lnTo>
                    <a:pt x="931151" y="2212086"/>
                  </a:lnTo>
                  <a:lnTo>
                    <a:pt x="945306" y="2195132"/>
                  </a:lnTo>
                  <a:lnTo>
                    <a:pt x="945306" y="2172367"/>
                  </a:lnTo>
                  <a:lnTo>
                    <a:pt x="929156" y="2157794"/>
                  </a:lnTo>
                  <a:lnTo>
                    <a:pt x="914905" y="2135029"/>
                  </a:lnTo>
                  <a:lnTo>
                    <a:pt x="931911" y="2135029"/>
                  </a:lnTo>
                  <a:cubicBezTo>
                    <a:pt x="931911" y="2135029"/>
                    <a:pt x="957467" y="2147888"/>
                    <a:pt x="965922" y="2135029"/>
                  </a:cubicBezTo>
                  <a:cubicBezTo>
                    <a:pt x="974377" y="2122170"/>
                    <a:pt x="987202" y="2105216"/>
                    <a:pt x="987202" y="2105216"/>
                  </a:cubicBezTo>
                  <a:lnTo>
                    <a:pt x="1002783" y="2068354"/>
                  </a:lnTo>
                  <a:cubicBezTo>
                    <a:pt x="1002783" y="2068354"/>
                    <a:pt x="1032519" y="2014347"/>
                    <a:pt x="1035369" y="2010061"/>
                  </a:cubicBezTo>
                  <a:cubicBezTo>
                    <a:pt x="1038219" y="2005774"/>
                    <a:pt x="1035369" y="1952911"/>
                    <a:pt x="1035369" y="1952911"/>
                  </a:cubicBezTo>
                  <a:lnTo>
                    <a:pt x="1082110" y="1914811"/>
                  </a:lnTo>
                  <a:lnTo>
                    <a:pt x="1113271" y="1914811"/>
                  </a:lnTo>
                  <a:lnTo>
                    <a:pt x="1138732" y="1872139"/>
                  </a:lnTo>
                  <a:lnTo>
                    <a:pt x="1158587" y="1844135"/>
                  </a:lnTo>
                  <a:lnTo>
                    <a:pt x="1158587" y="1796510"/>
                  </a:lnTo>
                  <a:lnTo>
                    <a:pt x="1165617" y="1751076"/>
                  </a:lnTo>
                  <a:lnTo>
                    <a:pt x="1154502" y="1706690"/>
                  </a:lnTo>
                  <a:lnTo>
                    <a:pt x="1194118" y="1654112"/>
                  </a:lnTo>
                  <a:lnTo>
                    <a:pt x="1223854" y="1625537"/>
                  </a:lnTo>
                  <a:lnTo>
                    <a:pt x="1212549" y="1573054"/>
                  </a:lnTo>
                  <a:lnTo>
                    <a:pt x="1206658" y="1540478"/>
                  </a:lnTo>
                  <a:close/>
                  <a:moveTo>
                    <a:pt x="1522257" y="424720"/>
                  </a:moveTo>
                  <a:lnTo>
                    <a:pt x="1531757" y="430340"/>
                  </a:lnTo>
                  <a:lnTo>
                    <a:pt x="1544678" y="419100"/>
                  </a:lnTo>
                  <a:lnTo>
                    <a:pt x="1563013" y="419100"/>
                  </a:lnTo>
                  <a:lnTo>
                    <a:pt x="1579924" y="413385"/>
                  </a:lnTo>
                  <a:lnTo>
                    <a:pt x="1587524" y="402907"/>
                  </a:lnTo>
                  <a:lnTo>
                    <a:pt x="1583914" y="388430"/>
                  </a:lnTo>
                  <a:lnTo>
                    <a:pt x="1591134" y="380714"/>
                  </a:lnTo>
                  <a:cubicBezTo>
                    <a:pt x="1591989" y="368999"/>
                    <a:pt x="1573463" y="360521"/>
                    <a:pt x="1573463" y="360521"/>
                  </a:cubicBezTo>
                  <a:lnTo>
                    <a:pt x="1563013" y="360521"/>
                  </a:lnTo>
                  <a:lnTo>
                    <a:pt x="1550093" y="375476"/>
                  </a:lnTo>
                  <a:lnTo>
                    <a:pt x="1536412" y="375476"/>
                  </a:lnTo>
                  <a:lnTo>
                    <a:pt x="1531567" y="392430"/>
                  </a:lnTo>
                  <a:lnTo>
                    <a:pt x="1533562" y="405194"/>
                  </a:lnTo>
                  <a:lnTo>
                    <a:pt x="1522257" y="412242"/>
                  </a:lnTo>
                  <a:lnTo>
                    <a:pt x="1522257" y="424720"/>
                  </a:lnTo>
                  <a:close/>
                  <a:moveTo>
                    <a:pt x="1607759" y="317373"/>
                  </a:moveTo>
                  <a:lnTo>
                    <a:pt x="1593319" y="323850"/>
                  </a:lnTo>
                  <a:lnTo>
                    <a:pt x="1593319" y="345662"/>
                  </a:lnTo>
                  <a:lnTo>
                    <a:pt x="1594934" y="351282"/>
                  </a:lnTo>
                  <a:cubicBezTo>
                    <a:pt x="1595988" y="355778"/>
                    <a:pt x="1596530" y="360379"/>
                    <a:pt x="1596549" y="364998"/>
                  </a:cubicBezTo>
                  <a:lnTo>
                    <a:pt x="1606999" y="372237"/>
                  </a:lnTo>
                  <a:lnTo>
                    <a:pt x="1617450" y="378714"/>
                  </a:lnTo>
                  <a:lnTo>
                    <a:pt x="1622295" y="388239"/>
                  </a:lnTo>
                  <a:cubicBezTo>
                    <a:pt x="1622295" y="388239"/>
                    <a:pt x="1620680" y="397764"/>
                    <a:pt x="1615075" y="397764"/>
                  </a:cubicBezTo>
                  <a:lnTo>
                    <a:pt x="1602154" y="401860"/>
                  </a:lnTo>
                  <a:lnTo>
                    <a:pt x="1606999" y="410718"/>
                  </a:lnTo>
                  <a:cubicBezTo>
                    <a:pt x="1606999" y="410718"/>
                    <a:pt x="1597499" y="415576"/>
                    <a:pt x="1596549" y="419576"/>
                  </a:cubicBezTo>
                  <a:lnTo>
                    <a:pt x="1605384" y="426053"/>
                  </a:lnTo>
                  <a:lnTo>
                    <a:pt x="1597309" y="434150"/>
                  </a:lnTo>
                  <a:lnTo>
                    <a:pt x="1579639" y="434150"/>
                  </a:lnTo>
                  <a:lnTo>
                    <a:pt x="1579639" y="443675"/>
                  </a:lnTo>
                  <a:lnTo>
                    <a:pt x="1616690" y="443675"/>
                  </a:lnTo>
                  <a:lnTo>
                    <a:pt x="1631985" y="434150"/>
                  </a:lnTo>
                  <a:lnTo>
                    <a:pt x="1654501" y="438150"/>
                  </a:lnTo>
                  <a:cubicBezTo>
                    <a:pt x="1654501" y="438150"/>
                    <a:pt x="1673026" y="434150"/>
                    <a:pt x="1677016" y="434150"/>
                  </a:cubicBezTo>
                  <a:lnTo>
                    <a:pt x="1673786" y="430054"/>
                  </a:lnTo>
                  <a:lnTo>
                    <a:pt x="1679486" y="422815"/>
                  </a:lnTo>
                  <a:lnTo>
                    <a:pt x="1688322" y="412337"/>
                  </a:lnTo>
                  <a:lnTo>
                    <a:pt x="1677016" y="407765"/>
                  </a:lnTo>
                  <a:lnTo>
                    <a:pt x="1664191" y="403765"/>
                  </a:lnTo>
                  <a:lnTo>
                    <a:pt x="1665806" y="390049"/>
                  </a:lnTo>
                  <a:lnTo>
                    <a:pt x="1653646" y="380524"/>
                  </a:lnTo>
                  <a:lnTo>
                    <a:pt x="1635215" y="370427"/>
                  </a:lnTo>
                  <a:lnTo>
                    <a:pt x="1633600" y="351854"/>
                  </a:lnTo>
                  <a:lnTo>
                    <a:pt x="1635215" y="335756"/>
                  </a:lnTo>
                  <a:lnTo>
                    <a:pt x="1616215" y="335756"/>
                  </a:lnTo>
                  <a:lnTo>
                    <a:pt x="1612224" y="327660"/>
                  </a:lnTo>
                  <a:lnTo>
                    <a:pt x="1623435" y="317182"/>
                  </a:lnTo>
                  <a:lnTo>
                    <a:pt x="1607759" y="317373"/>
                  </a:lnTo>
                  <a:close/>
                  <a:moveTo>
                    <a:pt x="1713212" y="386810"/>
                  </a:moveTo>
                  <a:lnTo>
                    <a:pt x="1713212" y="380714"/>
                  </a:lnTo>
                  <a:lnTo>
                    <a:pt x="1726133" y="380714"/>
                  </a:lnTo>
                  <a:lnTo>
                    <a:pt x="1733353" y="375476"/>
                  </a:lnTo>
                  <a:lnTo>
                    <a:pt x="1733353" y="355282"/>
                  </a:lnTo>
                  <a:lnTo>
                    <a:pt x="1742853" y="350425"/>
                  </a:lnTo>
                  <a:lnTo>
                    <a:pt x="1739623" y="334328"/>
                  </a:lnTo>
                  <a:lnTo>
                    <a:pt x="1724518" y="328994"/>
                  </a:lnTo>
                  <a:lnTo>
                    <a:pt x="1702002" y="336232"/>
                  </a:lnTo>
                  <a:lnTo>
                    <a:pt x="1702002" y="348044"/>
                  </a:lnTo>
                  <a:lnTo>
                    <a:pt x="1688322" y="349663"/>
                  </a:lnTo>
                  <a:lnTo>
                    <a:pt x="1685092" y="360521"/>
                  </a:lnTo>
                  <a:lnTo>
                    <a:pt x="1694592" y="364998"/>
                  </a:lnTo>
                  <a:lnTo>
                    <a:pt x="1679296" y="373856"/>
                  </a:lnTo>
                  <a:lnTo>
                    <a:pt x="1675211" y="380714"/>
                  </a:lnTo>
                  <a:lnTo>
                    <a:pt x="1688132" y="392430"/>
                  </a:lnTo>
                  <a:lnTo>
                    <a:pt x="1713212" y="386810"/>
                  </a:lnTo>
                  <a:close/>
                  <a:moveTo>
                    <a:pt x="2524534" y="876110"/>
                  </a:moveTo>
                  <a:lnTo>
                    <a:pt x="2577736" y="904685"/>
                  </a:lnTo>
                  <a:lnTo>
                    <a:pt x="2605192" y="894017"/>
                  </a:lnTo>
                  <a:lnTo>
                    <a:pt x="2623432" y="919925"/>
                  </a:lnTo>
                  <a:lnTo>
                    <a:pt x="2672169" y="930688"/>
                  </a:lnTo>
                  <a:lnTo>
                    <a:pt x="2693449" y="941356"/>
                  </a:lnTo>
                  <a:lnTo>
                    <a:pt x="2752826" y="809593"/>
                  </a:lnTo>
                  <a:cubicBezTo>
                    <a:pt x="2662503" y="608118"/>
                    <a:pt x="2543606" y="384419"/>
                    <a:pt x="2300883" y="208344"/>
                  </a:cubicBezTo>
                  <a:lnTo>
                    <a:pt x="2251877" y="211265"/>
                  </a:lnTo>
                  <a:lnTo>
                    <a:pt x="2241237" y="232696"/>
                  </a:lnTo>
                  <a:lnTo>
                    <a:pt x="2218531" y="224219"/>
                  </a:lnTo>
                  <a:lnTo>
                    <a:pt x="2207796" y="205169"/>
                  </a:lnTo>
                  <a:lnTo>
                    <a:pt x="2186420" y="205169"/>
                  </a:lnTo>
                  <a:lnTo>
                    <a:pt x="2195920" y="214694"/>
                  </a:lnTo>
                  <a:lnTo>
                    <a:pt x="2203616" y="230029"/>
                  </a:lnTo>
                  <a:lnTo>
                    <a:pt x="2170080" y="230029"/>
                  </a:lnTo>
                  <a:lnTo>
                    <a:pt x="2170080" y="248983"/>
                  </a:lnTo>
                  <a:lnTo>
                    <a:pt x="2146139" y="245459"/>
                  </a:lnTo>
                  <a:lnTo>
                    <a:pt x="2131604" y="243269"/>
                  </a:lnTo>
                  <a:lnTo>
                    <a:pt x="2123433" y="247364"/>
                  </a:lnTo>
                  <a:lnTo>
                    <a:pt x="2131034" y="252031"/>
                  </a:lnTo>
                  <a:lnTo>
                    <a:pt x="2141579" y="254413"/>
                  </a:lnTo>
                  <a:lnTo>
                    <a:pt x="2132079" y="257937"/>
                  </a:lnTo>
                  <a:lnTo>
                    <a:pt x="2119348" y="252794"/>
                  </a:lnTo>
                  <a:lnTo>
                    <a:pt x="2103483" y="247459"/>
                  </a:lnTo>
                  <a:lnTo>
                    <a:pt x="2098733" y="236887"/>
                  </a:lnTo>
                  <a:lnTo>
                    <a:pt x="2087048" y="227362"/>
                  </a:lnTo>
                  <a:lnTo>
                    <a:pt x="2073557" y="225552"/>
                  </a:lnTo>
                  <a:lnTo>
                    <a:pt x="2064057" y="214408"/>
                  </a:lnTo>
                  <a:lnTo>
                    <a:pt x="2084768" y="216218"/>
                  </a:lnTo>
                  <a:lnTo>
                    <a:pt x="2103008" y="224409"/>
                  </a:lnTo>
                  <a:lnTo>
                    <a:pt x="2118208" y="226219"/>
                  </a:lnTo>
                  <a:cubicBezTo>
                    <a:pt x="2118208" y="226219"/>
                    <a:pt x="2127709" y="223837"/>
                    <a:pt x="2128754" y="225552"/>
                  </a:cubicBezTo>
                  <a:cubicBezTo>
                    <a:pt x="2136021" y="227877"/>
                    <a:pt x="2143498" y="229473"/>
                    <a:pt x="2151079" y="230315"/>
                  </a:cubicBezTo>
                  <a:lnTo>
                    <a:pt x="2163430" y="220790"/>
                  </a:lnTo>
                  <a:lnTo>
                    <a:pt x="2142529" y="205169"/>
                  </a:lnTo>
                  <a:lnTo>
                    <a:pt x="2105478" y="194215"/>
                  </a:lnTo>
                  <a:lnTo>
                    <a:pt x="2040306" y="185833"/>
                  </a:lnTo>
                  <a:cubicBezTo>
                    <a:pt x="2031376" y="183581"/>
                    <a:pt x="2022560" y="180879"/>
                    <a:pt x="2013895" y="177737"/>
                  </a:cubicBezTo>
                  <a:lnTo>
                    <a:pt x="1992235" y="172403"/>
                  </a:lnTo>
                  <a:lnTo>
                    <a:pt x="1944734" y="172403"/>
                  </a:lnTo>
                  <a:lnTo>
                    <a:pt x="1872531" y="185833"/>
                  </a:lnTo>
                  <a:lnTo>
                    <a:pt x="1832631" y="211265"/>
                  </a:lnTo>
                  <a:lnTo>
                    <a:pt x="1785129" y="254222"/>
                  </a:lnTo>
                  <a:lnTo>
                    <a:pt x="1741713" y="260699"/>
                  </a:lnTo>
                  <a:cubicBezTo>
                    <a:pt x="1734977" y="266327"/>
                    <a:pt x="1728631" y="272405"/>
                    <a:pt x="1722712" y="278892"/>
                  </a:cubicBezTo>
                  <a:lnTo>
                    <a:pt x="1732213" y="299561"/>
                  </a:lnTo>
                  <a:lnTo>
                    <a:pt x="1729838" y="309086"/>
                  </a:lnTo>
                  <a:lnTo>
                    <a:pt x="1736298" y="314325"/>
                  </a:lnTo>
                  <a:lnTo>
                    <a:pt x="1741048" y="323850"/>
                  </a:lnTo>
                  <a:lnTo>
                    <a:pt x="1747508" y="333375"/>
                  </a:lnTo>
                  <a:lnTo>
                    <a:pt x="1771544" y="329851"/>
                  </a:lnTo>
                  <a:lnTo>
                    <a:pt x="1797385" y="315182"/>
                  </a:lnTo>
                  <a:lnTo>
                    <a:pt x="1817335" y="325755"/>
                  </a:lnTo>
                  <a:lnTo>
                    <a:pt x="1832631" y="352235"/>
                  </a:lnTo>
                  <a:lnTo>
                    <a:pt x="1835481" y="368141"/>
                  </a:lnTo>
                  <a:lnTo>
                    <a:pt x="1853721" y="371666"/>
                  </a:lnTo>
                  <a:lnTo>
                    <a:pt x="1866071" y="361093"/>
                  </a:lnTo>
                  <a:lnTo>
                    <a:pt x="1878992" y="358140"/>
                  </a:lnTo>
                  <a:lnTo>
                    <a:pt x="1886022" y="336899"/>
                  </a:lnTo>
                  <a:lnTo>
                    <a:pt x="1887162" y="320421"/>
                  </a:lnTo>
                  <a:lnTo>
                    <a:pt x="1904833" y="315182"/>
                  </a:lnTo>
                  <a:lnTo>
                    <a:pt x="1904833" y="304324"/>
                  </a:lnTo>
                  <a:lnTo>
                    <a:pt x="1898372" y="299656"/>
                  </a:lnTo>
                  <a:lnTo>
                    <a:pt x="1890107" y="294323"/>
                  </a:lnTo>
                  <a:lnTo>
                    <a:pt x="1887162" y="275273"/>
                  </a:lnTo>
                  <a:lnTo>
                    <a:pt x="1914048" y="258223"/>
                  </a:lnTo>
                  <a:cubicBezTo>
                    <a:pt x="1914048" y="258223"/>
                    <a:pt x="1928298" y="245269"/>
                    <a:pt x="1928298" y="242983"/>
                  </a:cubicBezTo>
                  <a:cubicBezTo>
                    <a:pt x="1928298" y="240697"/>
                    <a:pt x="1935328" y="232886"/>
                    <a:pt x="1935328" y="232886"/>
                  </a:cubicBezTo>
                  <a:cubicBezTo>
                    <a:pt x="1935328" y="232886"/>
                    <a:pt x="1946539" y="233553"/>
                    <a:pt x="1950054" y="234125"/>
                  </a:cubicBezTo>
                  <a:cubicBezTo>
                    <a:pt x="1953569" y="234696"/>
                    <a:pt x="1972284" y="241173"/>
                    <a:pt x="1972284" y="241173"/>
                  </a:cubicBezTo>
                  <a:lnTo>
                    <a:pt x="1979409" y="246507"/>
                  </a:lnTo>
                  <a:lnTo>
                    <a:pt x="1957654" y="257080"/>
                  </a:lnTo>
                  <a:lnTo>
                    <a:pt x="1944829" y="270034"/>
                  </a:lnTo>
                  <a:lnTo>
                    <a:pt x="1935328" y="276511"/>
                  </a:lnTo>
                  <a:lnTo>
                    <a:pt x="1944164" y="297085"/>
                  </a:lnTo>
                  <a:lnTo>
                    <a:pt x="1967059" y="308896"/>
                  </a:lnTo>
                  <a:lnTo>
                    <a:pt x="1987580" y="304705"/>
                  </a:lnTo>
                  <a:lnTo>
                    <a:pt x="2020166" y="303086"/>
                  </a:lnTo>
                  <a:cubicBezTo>
                    <a:pt x="2020166" y="303086"/>
                    <a:pt x="2057502" y="310610"/>
                    <a:pt x="2059212" y="311849"/>
                  </a:cubicBezTo>
                  <a:cubicBezTo>
                    <a:pt x="2060922" y="313087"/>
                    <a:pt x="2048476" y="317087"/>
                    <a:pt x="2048476" y="317087"/>
                  </a:cubicBezTo>
                  <a:lnTo>
                    <a:pt x="2033941" y="321183"/>
                  </a:lnTo>
                  <a:lnTo>
                    <a:pt x="2025771" y="326517"/>
                  </a:lnTo>
                  <a:lnTo>
                    <a:pt x="2011900" y="319469"/>
                  </a:lnTo>
                  <a:cubicBezTo>
                    <a:pt x="2006305" y="315543"/>
                    <a:pt x="1999721" y="313296"/>
                    <a:pt x="1992900" y="312992"/>
                  </a:cubicBezTo>
                  <a:cubicBezTo>
                    <a:pt x="1987152" y="314112"/>
                    <a:pt x="1981728" y="316521"/>
                    <a:pt x="1977034" y="320040"/>
                  </a:cubicBezTo>
                  <a:lnTo>
                    <a:pt x="1985870" y="333566"/>
                  </a:lnTo>
                  <a:lnTo>
                    <a:pt x="1998125" y="341852"/>
                  </a:lnTo>
                  <a:cubicBezTo>
                    <a:pt x="1998125" y="341852"/>
                    <a:pt x="1992900" y="357092"/>
                    <a:pt x="1989385" y="356521"/>
                  </a:cubicBezTo>
                  <a:cubicBezTo>
                    <a:pt x="1985870" y="355949"/>
                    <a:pt x="1979885" y="345377"/>
                    <a:pt x="1979885" y="345377"/>
                  </a:cubicBezTo>
                  <a:lnTo>
                    <a:pt x="1966299" y="340043"/>
                  </a:lnTo>
                  <a:lnTo>
                    <a:pt x="1957559" y="345377"/>
                  </a:lnTo>
                  <a:lnTo>
                    <a:pt x="1958699" y="358331"/>
                  </a:lnTo>
                  <a:lnTo>
                    <a:pt x="1954899" y="376619"/>
                  </a:lnTo>
                  <a:lnTo>
                    <a:pt x="1940268" y="386144"/>
                  </a:lnTo>
                  <a:lnTo>
                    <a:pt x="1929628" y="394430"/>
                  </a:lnTo>
                  <a:lnTo>
                    <a:pt x="1915568" y="386144"/>
                  </a:lnTo>
                  <a:lnTo>
                    <a:pt x="1897422" y="391478"/>
                  </a:lnTo>
                  <a:lnTo>
                    <a:pt x="1865691" y="389668"/>
                  </a:lnTo>
                  <a:lnTo>
                    <a:pt x="1858661" y="396145"/>
                  </a:lnTo>
                  <a:lnTo>
                    <a:pt x="1847451" y="391478"/>
                  </a:lnTo>
                  <a:cubicBezTo>
                    <a:pt x="1847451" y="391478"/>
                    <a:pt x="1819900" y="392621"/>
                    <a:pt x="1818095" y="393192"/>
                  </a:cubicBezTo>
                  <a:cubicBezTo>
                    <a:pt x="1811797" y="391068"/>
                    <a:pt x="1805716" y="388324"/>
                    <a:pt x="1799950" y="385001"/>
                  </a:cubicBezTo>
                  <a:lnTo>
                    <a:pt x="1792920" y="369094"/>
                  </a:lnTo>
                  <a:lnTo>
                    <a:pt x="1801660" y="358521"/>
                  </a:lnTo>
                  <a:lnTo>
                    <a:pt x="1797575" y="353759"/>
                  </a:lnTo>
                  <a:lnTo>
                    <a:pt x="1794060" y="344996"/>
                  </a:lnTo>
                  <a:lnTo>
                    <a:pt x="1799950" y="337852"/>
                  </a:lnTo>
                  <a:lnTo>
                    <a:pt x="1791114" y="335566"/>
                  </a:lnTo>
                  <a:lnTo>
                    <a:pt x="1776484" y="350234"/>
                  </a:lnTo>
                  <a:cubicBezTo>
                    <a:pt x="1776262" y="354965"/>
                    <a:pt x="1776041" y="359696"/>
                    <a:pt x="1775819" y="364427"/>
                  </a:cubicBezTo>
                  <a:cubicBezTo>
                    <a:pt x="1775819" y="364427"/>
                    <a:pt x="1783514" y="377952"/>
                    <a:pt x="1784084" y="379667"/>
                  </a:cubicBezTo>
                  <a:cubicBezTo>
                    <a:pt x="1784521" y="383779"/>
                    <a:pt x="1784711" y="387914"/>
                    <a:pt x="1784654" y="392049"/>
                  </a:cubicBezTo>
                  <a:lnTo>
                    <a:pt x="1770024" y="397955"/>
                  </a:lnTo>
                  <a:lnTo>
                    <a:pt x="1754158" y="402622"/>
                  </a:lnTo>
                  <a:lnTo>
                    <a:pt x="1757103" y="408527"/>
                  </a:lnTo>
                  <a:lnTo>
                    <a:pt x="1773539" y="411480"/>
                  </a:lnTo>
                  <a:lnTo>
                    <a:pt x="1768219" y="421005"/>
                  </a:lnTo>
                  <a:lnTo>
                    <a:pt x="1758719" y="421577"/>
                  </a:lnTo>
                  <a:lnTo>
                    <a:pt x="1754063" y="433388"/>
                  </a:lnTo>
                  <a:lnTo>
                    <a:pt x="1751118" y="439865"/>
                  </a:lnTo>
                  <a:lnTo>
                    <a:pt x="1738198" y="436340"/>
                  </a:lnTo>
                  <a:lnTo>
                    <a:pt x="1738768" y="428054"/>
                  </a:lnTo>
                  <a:lnTo>
                    <a:pt x="1739338" y="417481"/>
                  </a:lnTo>
                  <a:lnTo>
                    <a:pt x="1734113" y="412147"/>
                  </a:lnTo>
                  <a:lnTo>
                    <a:pt x="1726418" y="420434"/>
                  </a:lnTo>
                  <a:lnTo>
                    <a:pt x="1718247" y="431006"/>
                  </a:lnTo>
                  <a:lnTo>
                    <a:pt x="1699247" y="434531"/>
                  </a:lnTo>
                  <a:lnTo>
                    <a:pt x="1690412" y="441579"/>
                  </a:lnTo>
                  <a:lnTo>
                    <a:pt x="1684522" y="454533"/>
                  </a:lnTo>
                  <a:lnTo>
                    <a:pt x="1670461" y="461010"/>
                  </a:lnTo>
                  <a:lnTo>
                    <a:pt x="1659346" y="468059"/>
                  </a:lnTo>
                  <a:lnTo>
                    <a:pt x="1642245" y="459296"/>
                  </a:lnTo>
                  <a:lnTo>
                    <a:pt x="1639965" y="463391"/>
                  </a:lnTo>
                  <a:lnTo>
                    <a:pt x="1643480" y="472154"/>
                  </a:lnTo>
                  <a:lnTo>
                    <a:pt x="1639395" y="476917"/>
                  </a:lnTo>
                  <a:lnTo>
                    <a:pt x="1617070" y="475107"/>
                  </a:lnTo>
                  <a:lnTo>
                    <a:pt x="1604719" y="473393"/>
                  </a:lnTo>
                  <a:lnTo>
                    <a:pt x="1602914" y="489871"/>
                  </a:lnTo>
                  <a:lnTo>
                    <a:pt x="1624670" y="493395"/>
                  </a:lnTo>
                  <a:lnTo>
                    <a:pt x="1635215" y="502920"/>
                  </a:lnTo>
                  <a:cubicBezTo>
                    <a:pt x="1635215" y="502920"/>
                    <a:pt x="1643480" y="512921"/>
                    <a:pt x="1645190" y="512921"/>
                  </a:cubicBezTo>
                  <a:cubicBezTo>
                    <a:pt x="1646900" y="512921"/>
                    <a:pt x="1658776" y="515874"/>
                    <a:pt x="1658776" y="515874"/>
                  </a:cubicBezTo>
                  <a:lnTo>
                    <a:pt x="1654026" y="541782"/>
                  </a:lnTo>
                  <a:lnTo>
                    <a:pt x="1643480" y="565880"/>
                  </a:lnTo>
                  <a:lnTo>
                    <a:pt x="1599399" y="565309"/>
                  </a:lnTo>
                  <a:lnTo>
                    <a:pt x="1551328" y="564166"/>
                  </a:lnTo>
                  <a:lnTo>
                    <a:pt x="1536032" y="569976"/>
                  </a:lnTo>
                  <a:lnTo>
                    <a:pt x="1531282" y="583502"/>
                  </a:lnTo>
                  <a:lnTo>
                    <a:pt x="1535462" y="597694"/>
                  </a:lnTo>
                  <a:lnTo>
                    <a:pt x="1526912" y="624269"/>
                  </a:lnTo>
                  <a:lnTo>
                    <a:pt x="1523397" y="638461"/>
                  </a:lnTo>
                  <a:cubicBezTo>
                    <a:pt x="1523416" y="643299"/>
                    <a:pt x="1523958" y="648122"/>
                    <a:pt x="1525012" y="652844"/>
                  </a:cubicBezTo>
                  <a:cubicBezTo>
                    <a:pt x="1526247" y="654558"/>
                    <a:pt x="1533277" y="666941"/>
                    <a:pt x="1533277" y="666941"/>
                  </a:cubicBezTo>
                  <a:lnTo>
                    <a:pt x="1527957" y="686943"/>
                  </a:lnTo>
                  <a:lnTo>
                    <a:pt x="1543823" y="691706"/>
                  </a:lnTo>
                  <a:lnTo>
                    <a:pt x="1570233" y="693420"/>
                  </a:lnTo>
                  <a:lnTo>
                    <a:pt x="1584294" y="701135"/>
                  </a:lnTo>
                  <a:lnTo>
                    <a:pt x="1594934" y="702850"/>
                  </a:lnTo>
                  <a:lnTo>
                    <a:pt x="1612510" y="695230"/>
                  </a:lnTo>
                  <a:lnTo>
                    <a:pt x="1638920" y="691706"/>
                  </a:lnTo>
                  <a:lnTo>
                    <a:pt x="1663621" y="671036"/>
                  </a:lnTo>
                  <a:lnTo>
                    <a:pt x="1659536" y="645795"/>
                  </a:lnTo>
                  <a:lnTo>
                    <a:pt x="1674736" y="626745"/>
                  </a:lnTo>
                  <a:lnTo>
                    <a:pt x="1707037" y="606171"/>
                  </a:lnTo>
                  <a:lnTo>
                    <a:pt x="1721098" y="601409"/>
                  </a:lnTo>
                  <a:lnTo>
                    <a:pt x="1719387" y="580263"/>
                  </a:lnTo>
                  <a:lnTo>
                    <a:pt x="1738388" y="569024"/>
                  </a:lnTo>
                  <a:lnTo>
                    <a:pt x="1757388" y="575501"/>
                  </a:lnTo>
                  <a:lnTo>
                    <a:pt x="1770309" y="568452"/>
                  </a:lnTo>
                  <a:lnTo>
                    <a:pt x="1810020" y="556260"/>
                  </a:lnTo>
                  <a:lnTo>
                    <a:pt x="1849351" y="592836"/>
                  </a:lnTo>
                  <a:lnTo>
                    <a:pt x="1903313" y="629888"/>
                  </a:lnTo>
                  <a:cubicBezTo>
                    <a:pt x="1903313" y="629888"/>
                    <a:pt x="1914523" y="652272"/>
                    <a:pt x="1915093" y="653987"/>
                  </a:cubicBezTo>
                  <a:cubicBezTo>
                    <a:pt x="1912946" y="659405"/>
                    <a:pt x="1910172" y="664553"/>
                    <a:pt x="1906828" y="669322"/>
                  </a:cubicBezTo>
                  <a:lnTo>
                    <a:pt x="1876522" y="669322"/>
                  </a:lnTo>
                  <a:lnTo>
                    <a:pt x="1865121" y="671894"/>
                  </a:lnTo>
                  <a:cubicBezTo>
                    <a:pt x="1865121" y="671894"/>
                    <a:pt x="1868637" y="680657"/>
                    <a:pt x="1870917" y="680657"/>
                  </a:cubicBezTo>
                  <a:cubicBezTo>
                    <a:pt x="1873197" y="680657"/>
                    <a:pt x="1897422" y="691896"/>
                    <a:pt x="1897422" y="691896"/>
                  </a:cubicBezTo>
                  <a:lnTo>
                    <a:pt x="1905022" y="697802"/>
                  </a:lnTo>
                  <a:lnTo>
                    <a:pt x="1909108" y="696563"/>
                  </a:lnTo>
                  <a:lnTo>
                    <a:pt x="1908538" y="685419"/>
                  </a:lnTo>
                  <a:lnTo>
                    <a:pt x="1910913" y="674846"/>
                  </a:lnTo>
                  <a:lnTo>
                    <a:pt x="1919083" y="675989"/>
                  </a:lnTo>
                  <a:cubicBezTo>
                    <a:pt x="1922417" y="672357"/>
                    <a:pt x="1925372" y="668401"/>
                    <a:pt x="1927918" y="664178"/>
                  </a:cubicBezTo>
                  <a:cubicBezTo>
                    <a:pt x="1930379" y="658963"/>
                    <a:pt x="1933105" y="653877"/>
                    <a:pt x="1936088" y="648938"/>
                  </a:cubicBezTo>
                  <a:lnTo>
                    <a:pt x="1929628" y="636556"/>
                  </a:lnTo>
                  <a:lnTo>
                    <a:pt x="1933238" y="628269"/>
                  </a:lnTo>
                  <a:lnTo>
                    <a:pt x="1942739" y="629507"/>
                  </a:lnTo>
                  <a:lnTo>
                    <a:pt x="1943879" y="641794"/>
                  </a:lnTo>
                  <a:lnTo>
                    <a:pt x="1947394" y="641794"/>
                  </a:lnTo>
                  <a:lnTo>
                    <a:pt x="1946254" y="626555"/>
                  </a:lnTo>
                  <a:lnTo>
                    <a:pt x="1936753" y="620649"/>
                  </a:lnTo>
                  <a:lnTo>
                    <a:pt x="1924023" y="612172"/>
                  </a:lnTo>
                  <a:lnTo>
                    <a:pt x="1915188" y="599313"/>
                  </a:lnTo>
                  <a:lnTo>
                    <a:pt x="1899892" y="595122"/>
                  </a:lnTo>
                  <a:lnTo>
                    <a:pt x="1882317" y="582740"/>
                  </a:lnTo>
                  <a:lnTo>
                    <a:pt x="1878232" y="568643"/>
                  </a:lnTo>
                  <a:lnTo>
                    <a:pt x="1861796" y="560451"/>
                  </a:lnTo>
                  <a:lnTo>
                    <a:pt x="1857521" y="547497"/>
                  </a:lnTo>
                  <a:lnTo>
                    <a:pt x="1862271" y="533971"/>
                  </a:lnTo>
                  <a:lnTo>
                    <a:pt x="1872816" y="532162"/>
                  </a:lnTo>
                  <a:cubicBezTo>
                    <a:pt x="1873006" y="536480"/>
                    <a:pt x="1873197" y="540798"/>
                    <a:pt x="1873387" y="545116"/>
                  </a:cubicBezTo>
                  <a:lnTo>
                    <a:pt x="1883932" y="548640"/>
                  </a:lnTo>
                  <a:lnTo>
                    <a:pt x="1891057" y="544544"/>
                  </a:lnTo>
                  <a:lnTo>
                    <a:pt x="1901603" y="563594"/>
                  </a:lnTo>
                  <a:lnTo>
                    <a:pt x="1923263" y="575882"/>
                  </a:lnTo>
                  <a:lnTo>
                    <a:pt x="1940363" y="585407"/>
                  </a:lnTo>
                  <a:lnTo>
                    <a:pt x="1950909" y="586645"/>
                  </a:lnTo>
                  <a:lnTo>
                    <a:pt x="1968484" y="605695"/>
                  </a:lnTo>
                  <a:lnTo>
                    <a:pt x="1972664" y="630365"/>
                  </a:lnTo>
                  <a:lnTo>
                    <a:pt x="2005535" y="664559"/>
                  </a:lnTo>
                  <a:lnTo>
                    <a:pt x="2010190" y="688658"/>
                  </a:lnTo>
                  <a:lnTo>
                    <a:pt x="2033656" y="705136"/>
                  </a:lnTo>
                  <a:lnTo>
                    <a:pt x="2040116" y="699802"/>
                  </a:lnTo>
                  <a:lnTo>
                    <a:pt x="2036601" y="684562"/>
                  </a:lnTo>
                  <a:lnTo>
                    <a:pt x="2049521" y="677513"/>
                  </a:lnTo>
                  <a:lnTo>
                    <a:pt x="2045436" y="666845"/>
                  </a:lnTo>
                  <a:lnTo>
                    <a:pt x="2032421" y="662369"/>
                  </a:lnTo>
                  <a:lnTo>
                    <a:pt x="2027101" y="651796"/>
                  </a:lnTo>
                  <a:lnTo>
                    <a:pt x="2029476" y="634651"/>
                  </a:lnTo>
                  <a:lnTo>
                    <a:pt x="2021876" y="625888"/>
                  </a:lnTo>
                  <a:lnTo>
                    <a:pt x="2028906" y="627031"/>
                  </a:lnTo>
                  <a:lnTo>
                    <a:pt x="2034131" y="633508"/>
                  </a:lnTo>
                  <a:lnTo>
                    <a:pt x="2042396" y="622364"/>
                  </a:lnTo>
                  <a:lnTo>
                    <a:pt x="2056457" y="622935"/>
                  </a:lnTo>
                  <a:lnTo>
                    <a:pt x="2070612" y="628841"/>
                  </a:lnTo>
                  <a:lnTo>
                    <a:pt x="2081157" y="643319"/>
                  </a:lnTo>
                  <a:lnTo>
                    <a:pt x="2091703" y="659797"/>
                  </a:lnTo>
                  <a:cubicBezTo>
                    <a:pt x="2091703" y="659797"/>
                    <a:pt x="2084673" y="663893"/>
                    <a:pt x="2084102" y="665702"/>
                  </a:cubicBezTo>
                  <a:cubicBezTo>
                    <a:pt x="2085499" y="670258"/>
                    <a:pt x="2087475" y="674613"/>
                    <a:pt x="2089993" y="678656"/>
                  </a:cubicBezTo>
                  <a:lnTo>
                    <a:pt x="2103483" y="690944"/>
                  </a:lnTo>
                  <a:lnTo>
                    <a:pt x="2114028" y="705803"/>
                  </a:lnTo>
                  <a:lnTo>
                    <a:pt x="2135119" y="705231"/>
                  </a:lnTo>
                  <a:lnTo>
                    <a:pt x="2137494" y="714756"/>
                  </a:lnTo>
                  <a:lnTo>
                    <a:pt x="2152789" y="716471"/>
                  </a:lnTo>
                  <a:lnTo>
                    <a:pt x="2167420" y="712946"/>
                  </a:lnTo>
                  <a:lnTo>
                    <a:pt x="2171600" y="703421"/>
                  </a:lnTo>
                  <a:lnTo>
                    <a:pt x="2178060" y="712280"/>
                  </a:lnTo>
                  <a:lnTo>
                    <a:pt x="2195065" y="718185"/>
                  </a:lnTo>
                  <a:lnTo>
                    <a:pt x="2209696" y="717042"/>
                  </a:lnTo>
                  <a:lnTo>
                    <a:pt x="2222046" y="703421"/>
                  </a:lnTo>
                  <a:lnTo>
                    <a:pt x="2233162" y="708184"/>
                  </a:lnTo>
                  <a:lnTo>
                    <a:pt x="2241427" y="713423"/>
                  </a:lnTo>
                  <a:lnTo>
                    <a:pt x="2238482" y="725234"/>
                  </a:lnTo>
                  <a:lnTo>
                    <a:pt x="2245797" y="749427"/>
                  </a:lnTo>
                  <a:lnTo>
                    <a:pt x="2235157" y="773906"/>
                  </a:lnTo>
                  <a:lnTo>
                    <a:pt x="2235157" y="805910"/>
                  </a:lnTo>
                  <a:lnTo>
                    <a:pt x="2171030" y="805910"/>
                  </a:lnTo>
                  <a:lnTo>
                    <a:pt x="2146709" y="815435"/>
                  </a:lnTo>
                  <a:lnTo>
                    <a:pt x="2107283" y="795719"/>
                  </a:lnTo>
                  <a:lnTo>
                    <a:pt x="2081442" y="798767"/>
                  </a:lnTo>
                  <a:lnTo>
                    <a:pt x="2037266" y="782765"/>
                  </a:lnTo>
                  <a:lnTo>
                    <a:pt x="2002305" y="782765"/>
                  </a:lnTo>
                  <a:lnTo>
                    <a:pt x="1991665" y="792290"/>
                  </a:lnTo>
                  <a:lnTo>
                    <a:pt x="1997745" y="809054"/>
                  </a:lnTo>
                  <a:lnTo>
                    <a:pt x="1984065" y="822769"/>
                  </a:lnTo>
                  <a:lnTo>
                    <a:pt x="1949009" y="801434"/>
                  </a:lnTo>
                  <a:lnTo>
                    <a:pt x="1921648" y="804482"/>
                  </a:lnTo>
                  <a:lnTo>
                    <a:pt x="1911008" y="786194"/>
                  </a:lnTo>
                  <a:lnTo>
                    <a:pt x="1869871" y="774002"/>
                  </a:lnTo>
                  <a:lnTo>
                    <a:pt x="1841371" y="760190"/>
                  </a:lnTo>
                  <a:lnTo>
                    <a:pt x="1819520" y="749427"/>
                  </a:lnTo>
                  <a:lnTo>
                    <a:pt x="1845361" y="718947"/>
                  </a:lnTo>
                  <a:lnTo>
                    <a:pt x="1837761" y="693039"/>
                  </a:lnTo>
                  <a:lnTo>
                    <a:pt x="1819520" y="682276"/>
                  </a:lnTo>
                  <a:lnTo>
                    <a:pt x="1711407" y="694563"/>
                  </a:lnTo>
                  <a:lnTo>
                    <a:pt x="1668846" y="711327"/>
                  </a:lnTo>
                  <a:lnTo>
                    <a:pt x="1641390" y="712851"/>
                  </a:lnTo>
                  <a:lnTo>
                    <a:pt x="1612890" y="723519"/>
                  </a:lnTo>
                  <a:lnTo>
                    <a:pt x="1577929" y="715899"/>
                  </a:lnTo>
                  <a:lnTo>
                    <a:pt x="1555033" y="743331"/>
                  </a:lnTo>
                  <a:lnTo>
                    <a:pt x="1527672" y="761619"/>
                  </a:lnTo>
                  <a:lnTo>
                    <a:pt x="1502971" y="813530"/>
                  </a:lnTo>
                  <a:lnTo>
                    <a:pt x="1509432" y="836390"/>
                  </a:lnTo>
                  <a:lnTo>
                    <a:pt x="1477511" y="866966"/>
                  </a:lnTo>
                  <a:lnTo>
                    <a:pt x="1445590" y="879158"/>
                  </a:lnTo>
                  <a:lnTo>
                    <a:pt x="1430389" y="907733"/>
                  </a:lnTo>
                  <a:cubicBezTo>
                    <a:pt x="1430389" y="907733"/>
                    <a:pt x="1396854" y="982504"/>
                    <a:pt x="1393814" y="988600"/>
                  </a:cubicBezTo>
                  <a:cubicBezTo>
                    <a:pt x="1390773" y="994696"/>
                    <a:pt x="1393814" y="1032891"/>
                    <a:pt x="1393814" y="1032891"/>
                  </a:cubicBezTo>
                  <a:lnTo>
                    <a:pt x="1407494" y="1077087"/>
                  </a:lnTo>
                  <a:lnTo>
                    <a:pt x="1375573" y="1151858"/>
                  </a:lnTo>
                  <a:lnTo>
                    <a:pt x="1387733" y="1188530"/>
                  </a:lnTo>
                  <a:lnTo>
                    <a:pt x="1404454" y="1222058"/>
                  </a:lnTo>
                  <a:lnTo>
                    <a:pt x="1448630" y="1284637"/>
                  </a:lnTo>
                  <a:cubicBezTo>
                    <a:pt x="1448187" y="1295114"/>
                    <a:pt x="1447743" y="1305592"/>
                    <a:pt x="1447300" y="1316069"/>
                  </a:cubicBezTo>
                  <a:lnTo>
                    <a:pt x="1538312" y="1385507"/>
                  </a:lnTo>
                  <a:lnTo>
                    <a:pt x="1599304" y="1360932"/>
                  </a:lnTo>
                  <a:lnTo>
                    <a:pt x="1658016" y="1379601"/>
                  </a:lnTo>
                  <a:lnTo>
                    <a:pt x="1730978" y="1339977"/>
                  </a:lnTo>
                  <a:cubicBezTo>
                    <a:pt x="1730978" y="1339977"/>
                    <a:pt x="1755393" y="1339977"/>
                    <a:pt x="1762994" y="1353693"/>
                  </a:cubicBezTo>
                  <a:cubicBezTo>
                    <a:pt x="1770594" y="1367409"/>
                    <a:pt x="1775154" y="1379601"/>
                    <a:pt x="1802515" y="1379601"/>
                  </a:cubicBezTo>
                  <a:cubicBezTo>
                    <a:pt x="1829875" y="1379601"/>
                    <a:pt x="1843651" y="1410176"/>
                    <a:pt x="1843651" y="1410176"/>
                  </a:cubicBezTo>
                  <a:lnTo>
                    <a:pt x="1831491" y="1445228"/>
                  </a:lnTo>
                  <a:lnTo>
                    <a:pt x="1837571" y="1463516"/>
                  </a:lnTo>
                  <a:lnTo>
                    <a:pt x="1825410" y="1492091"/>
                  </a:lnTo>
                  <a:lnTo>
                    <a:pt x="1853911" y="1551527"/>
                  </a:lnTo>
                  <a:lnTo>
                    <a:pt x="1875192" y="1597343"/>
                  </a:lnTo>
                  <a:lnTo>
                    <a:pt x="1895047" y="1641634"/>
                  </a:lnTo>
                  <a:lnTo>
                    <a:pt x="1899607" y="1698022"/>
                  </a:lnTo>
                  <a:lnTo>
                    <a:pt x="1895047" y="1730121"/>
                  </a:lnTo>
                  <a:lnTo>
                    <a:pt x="1859991" y="1791176"/>
                  </a:lnTo>
                  <a:lnTo>
                    <a:pt x="1870632" y="1885760"/>
                  </a:lnTo>
                  <a:lnTo>
                    <a:pt x="1882792" y="1907095"/>
                  </a:lnTo>
                  <a:lnTo>
                    <a:pt x="1878232" y="1922336"/>
                  </a:lnTo>
                  <a:lnTo>
                    <a:pt x="1899607" y="1945291"/>
                  </a:lnTo>
                  <a:lnTo>
                    <a:pt x="1913288" y="1998631"/>
                  </a:lnTo>
                  <a:lnTo>
                    <a:pt x="1901127" y="2049018"/>
                  </a:lnTo>
                  <a:lnTo>
                    <a:pt x="1919368" y="2087118"/>
                  </a:lnTo>
                  <a:cubicBezTo>
                    <a:pt x="1919368" y="2087118"/>
                    <a:pt x="1936088" y="2128361"/>
                    <a:pt x="1937608" y="2132933"/>
                  </a:cubicBezTo>
                  <a:cubicBezTo>
                    <a:pt x="1939128" y="2137505"/>
                    <a:pt x="1949769" y="2152745"/>
                    <a:pt x="1948249" y="2160365"/>
                  </a:cubicBezTo>
                  <a:cubicBezTo>
                    <a:pt x="1946729" y="2167985"/>
                    <a:pt x="1942169" y="2187893"/>
                    <a:pt x="1942169" y="2187893"/>
                  </a:cubicBezTo>
                  <a:lnTo>
                    <a:pt x="1948249" y="2218373"/>
                  </a:lnTo>
                  <a:lnTo>
                    <a:pt x="2025866" y="2218373"/>
                  </a:lnTo>
                  <a:lnTo>
                    <a:pt x="2062442" y="2206181"/>
                  </a:lnTo>
                  <a:lnTo>
                    <a:pt x="2152219" y="2114645"/>
                  </a:lnTo>
                  <a:cubicBezTo>
                    <a:pt x="2160428" y="2104920"/>
                    <a:pt x="2168037" y="2094709"/>
                    <a:pt x="2175020" y="2084070"/>
                  </a:cubicBezTo>
                  <a:cubicBezTo>
                    <a:pt x="2176540" y="2079498"/>
                    <a:pt x="2188700" y="2023110"/>
                    <a:pt x="2188700" y="2023110"/>
                  </a:cubicBezTo>
                  <a:lnTo>
                    <a:pt x="2252637" y="1997107"/>
                  </a:lnTo>
                  <a:lnTo>
                    <a:pt x="2252637" y="1947291"/>
                  </a:lnTo>
                  <a:lnTo>
                    <a:pt x="2238957" y="1907572"/>
                  </a:lnTo>
                  <a:lnTo>
                    <a:pt x="2272398" y="1875568"/>
                  </a:lnTo>
                  <a:lnTo>
                    <a:pt x="2362270" y="1823657"/>
                  </a:lnTo>
                  <a:lnTo>
                    <a:pt x="2369870" y="1783937"/>
                  </a:lnTo>
                  <a:lnTo>
                    <a:pt x="2369870" y="1715357"/>
                  </a:lnTo>
                  <a:lnTo>
                    <a:pt x="2353055" y="1663446"/>
                  </a:lnTo>
                  <a:lnTo>
                    <a:pt x="2357615" y="1631442"/>
                  </a:lnTo>
                  <a:lnTo>
                    <a:pt x="2342035" y="1617631"/>
                  </a:lnTo>
                  <a:lnTo>
                    <a:pt x="2371010" y="1574959"/>
                  </a:lnTo>
                  <a:lnTo>
                    <a:pt x="2381651" y="1518476"/>
                  </a:lnTo>
                  <a:lnTo>
                    <a:pt x="2424212" y="1492568"/>
                  </a:lnTo>
                  <a:lnTo>
                    <a:pt x="2433712" y="1466564"/>
                  </a:lnTo>
                  <a:lnTo>
                    <a:pt x="2511329" y="1385888"/>
                  </a:lnTo>
                  <a:lnTo>
                    <a:pt x="2535745" y="1309116"/>
                  </a:lnTo>
                  <a:lnTo>
                    <a:pt x="2558546" y="1266730"/>
                  </a:lnTo>
                  <a:lnTo>
                    <a:pt x="2558546" y="1220915"/>
                  </a:lnTo>
                  <a:lnTo>
                    <a:pt x="2537265" y="1213295"/>
                  </a:lnTo>
                  <a:lnTo>
                    <a:pt x="2512849" y="1233107"/>
                  </a:lnTo>
                  <a:lnTo>
                    <a:pt x="2479408" y="1236155"/>
                  </a:lnTo>
                  <a:lnTo>
                    <a:pt x="2444447" y="1245680"/>
                  </a:lnTo>
                  <a:lnTo>
                    <a:pt x="2415472" y="1227296"/>
                  </a:lnTo>
                  <a:lnTo>
                    <a:pt x="2418511" y="1204436"/>
                  </a:lnTo>
                  <a:lnTo>
                    <a:pt x="2382031" y="1163288"/>
                  </a:lnTo>
                  <a:lnTo>
                    <a:pt x="2345454" y="1141857"/>
                  </a:lnTo>
                  <a:lnTo>
                    <a:pt x="2328734" y="1086993"/>
                  </a:lnTo>
                  <a:lnTo>
                    <a:pt x="2293013" y="1052894"/>
                  </a:lnTo>
                  <a:lnTo>
                    <a:pt x="2289973" y="1010221"/>
                  </a:lnTo>
                  <a:lnTo>
                    <a:pt x="2264037" y="972121"/>
                  </a:lnTo>
                  <a:lnTo>
                    <a:pt x="2232116" y="900494"/>
                  </a:lnTo>
                  <a:lnTo>
                    <a:pt x="2198581" y="866966"/>
                  </a:lnTo>
                  <a:lnTo>
                    <a:pt x="2195540" y="839438"/>
                  </a:lnTo>
                  <a:lnTo>
                    <a:pt x="2209316" y="845630"/>
                  </a:lnTo>
                  <a:lnTo>
                    <a:pt x="2224516" y="857821"/>
                  </a:lnTo>
                  <a:lnTo>
                    <a:pt x="2230596" y="880682"/>
                  </a:lnTo>
                  <a:cubicBezTo>
                    <a:pt x="2242757" y="880682"/>
                    <a:pt x="2247317" y="857821"/>
                    <a:pt x="2247317" y="857821"/>
                  </a:cubicBezTo>
                  <a:lnTo>
                    <a:pt x="2257957" y="880682"/>
                  </a:lnTo>
                  <a:lnTo>
                    <a:pt x="2268597" y="909257"/>
                  </a:lnTo>
                  <a:lnTo>
                    <a:pt x="2302133" y="959644"/>
                  </a:lnTo>
                  <a:lnTo>
                    <a:pt x="2320374" y="962692"/>
                  </a:lnTo>
                  <a:lnTo>
                    <a:pt x="2341654" y="1006983"/>
                  </a:lnTo>
                  <a:lnTo>
                    <a:pt x="2340134" y="1026795"/>
                  </a:lnTo>
                  <a:lnTo>
                    <a:pt x="2401031" y="1089374"/>
                  </a:lnTo>
                  <a:lnTo>
                    <a:pt x="2411671" y="1147286"/>
                  </a:lnTo>
                  <a:lnTo>
                    <a:pt x="2422312" y="1173290"/>
                  </a:lnTo>
                  <a:lnTo>
                    <a:pt x="2442167" y="1193102"/>
                  </a:lnTo>
                  <a:lnTo>
                    <a:pt x="2533465" y="1168718"/>
                  </a:lnTo>
                  <a:lnTo>
                    <a:pt x="2550185" y="1153382"/>
                  </a:lnTo>
                  <a:lnTo>
                    <a:pt x="2589706" y="1141190"/>
                  </a:lnTo>
                  <a:lnTo>
                    <a:pt x="2589706" y="1122902"/>
                  </a:lnTo>
                  <a:lnTo>
                    <a:pt x="2635403" y="1092422"/>
                  </a:lnTo>
                  <a:lnTo>
                    <a:pt x="2654403" y="1056989"/>
                  </a:lnTo>
                  <a:lnTo>
                    <a:pt x="2665423" y="1038987"/>
                  </a:lnTo>
                  <a:lnTo>
                    <a:pt x="2680719" y="1017651"/>
                  </a:lnTo>
                  <a:lnTo>
                    <a:pt x="2655543" y="982885"/>
                  </a:lnTo>
                  <a:lnTo>
                    <a:pt x="2620392" y="953071"/>
                  </a:lnTo>
                  <a:lnTo>
                    <a:pt x="2609182" y="924496"/>
                  </a:lnTo>
                  <a:lnTo>
                    <a:pt x="2596262" y="927544"/>
                  </a:lnTo>
                  <a:lnTo>
                    <a:pt x="2586761" y="954977"/>
                  </a:lnTo>
                  <a:lnTo>
                    <a:pt x="2551800" y="964502"/>
                  </a:lnTo>
                  <a:lnTo>
                    <a:pt x="2533560" y="952310"/>
                  </a:lnTo>
                  <a:lnTo>
                    <a:pt x="2527479" y="926402"/>
                  </a:lnTo>
                  <a:lnTo>
                    <a:pt x="2515319" y="929450"/>
                  </a:lnTo>
                  <a:lnTo>
                    <a:pt x="2496984" y="895826"/>
                  </a:lnTo>
                  <a:lnTo>
                    <a:pt x="2480263" y="886301"/>
                  </a:lnTo>
                  <a:lnTo>
                    <a:pt x="2458983" y="851249"/>
                  </a:lnTo>
                  <a:lnTo>
                    <a:pt x="2474183" y="834390"/>
                  </a:lnTo>
                  <a:lnTo>
                    <a:pt x="2524534" y="876110"/>
                  </a:lnTo>
                  <a:close/>
                  <a:moveTo>
                    <a:pt x="1812015" y="651510"/>
                  </a:moveTo>
                  <a:lnTo>
                    <a:pt x="1815245" y="636937"/>
                  </a:lnTo>
                  <a:lnTo>
                    <a:pt x="1815245" y="615982"/>
                  </a:lnTo>
                  <a:cubicBezTo>
                    <a:pt x="1811948" y="613046"/>
                    <a:pt x="1807901" y="611098"/>
                    <a:pt x="1803560" y="610362"/>
                  </a:cubicBezTo>
                  <a:cubicBezTo>
                    <a:pt x="1800444" y="610367"/>
                    <a:pt x="1797432" y="611519"/>
                    <a:pt x="1795104" y="613601"/>
                  </a:cubicBezTo>
                  <a:lnTo>
                    <a:pt x="1795104" y="636937"/>
                  </a:lnTo>
                  <a:cubicBezTo>
                    <a:pt x="1795921" y="641759"/>
                    <a:pt x="1795921" y="646688"/>
                    <a:pt x="1795104" y="651510"/>
                  </a:cubicBezTo>
                  <a:lnTo>
                    <a:pt x="1812015" y="651510"/>
                  </a:lnTo>
                  <a:close/>
                  <a:moveTo>
                    <a:pt x="1812015" y="588550"/>
                  </a:moveTo>
                  <a:cubicBezTo>
                    <a:pt x="1812642" y="583327"/>
                    <a:pt x="1808927" y="578583"/>
                    <a:pt x="1803721" y="577954"/>
                  </a:cubicBezTo>
                  <a:cubicBezTo>
                    <a:pt x="1802714" y="577832"/>
                    <a:pt x="1801698" y="577872"/>
                    <a:pt x="1800710" y="578072"/>
                  </a:cubicBezTo>
                  <a:lnTo>
                    <a:pt x="1795104" y="594169"/>
                  </a:lnTo>
                  <a:lnTo>
                    <a:pt x="1800710" y="606266"/>
                  </a:lnTo>
                  <a:lnTo>
                    <a:pt x="1812015" y="606266"/>
                  </a:lnTo>
                  <a:lnTo>
                    <a:pt x="1812015" y="588550"/>
                  </a:lnTo>
                  <a:close/>
                  <a:moveTo>
                    <a:pt x="1396854" y="171926"/>
                  </a:moveTo>
                  <a:lnTo>
                    <a:pt x="1453855" y="171926"/>
                  </a:lnTo>
                  <a:lnTo>
                    <a:pt x="1484921" y="127063"/>
                  </a:lnTo>
                  <a:lnTo>
                    <a:pt x="1556458" y="127063"/>
                  </a:lnTo>
                  <a:lnTo>
                    <a:pt x="1567953" y="98488"/>
                  </a:lnTo>
                  <a:lnTo>
                    <a:pt x="1611939" y="75152"/>
                  </a:lnTo>
                  <a:cubicBezTo>
                    <a:pt x="1632745" y="56960"/>
                    <a:pt x="1611939" y="24003"/>
                    <a:pt x="1611939" y="24003"/>
                  </a:cubicBezTo>
                  <a:lnTo>
                    <a:pt x="1522257" y="12764"/>
                  </a:lnTo>
                  <a:lnTo>
                    <a:pt x="1433145" y="24194"/>
                  </a:lnTo>
                  <a:lnTo>
                    <a:pt x="1303561" y="0"/>
                  </a:lnTo>
                  <a:lnTo>
                    <a:pt x="1223664" y="36385"/>
                  </a:lnTo>
                  <a:cubicBezTo>
                    <a:pt x="1223664" y="36385"/>
                    <a:pt x="1166187" y="67532"/>
                    <a:pt x="1158397" y="64961"/>
                  </a:cubicBezTo>
                  <a:cubicBezTo>
                    <a:pt x="1142874" y="63646"/>
                    <a:pt x="1127274" y="63646"/>
                    <a:pt x="1111751" y="64961"/>
                  </a:cubicBezTo>
                  <a:cubicBezTo>
                    <a:pt x="1111751" y="64961"/>
                    <a:pt x="1140252" y="90869"/>
                    <a:pt x="1153172" y="93536"/>
                  </a:cubicBezTo>
                  <a:cubicBezTo>
                    <a:pt x="1162615" y="94992"/>
                    <a:pt x="1172229" y="94992"/>
                    <a:pt x="1181673" y="93536"/>
                  </a:cubicBezTo>
                  <a:cubicBezTo>
                    <a:pt x="1181673" y="93536"/>
                    <a:pt x="1181673" y="118872"/>
                    <a:pt x="1186898" y="124682"/>
                  </a:cubicBezTo>
                  <a:cubicBezTo>
                    <a:pt x="1205043" y="145542"/>
                    <a:pt x="1167897" y="161068"/>
                    <a:pt x="1167897" y="161068"/>
                  </a:cubicBezTo>
                  <a:lnTo>
                    <a:pt x="1167897" y="185642"/>
                  </a:lnTo>
                  <a:cubicBezTo>
                    <a:pt x="1167897" y="185642"/>
                    <a:pt x="1171982" y="232029"/>
                    <a:pt x="1179678" y="229933"/>
                  </a:cubicBezTo>
                  <a:cubicBezTo>
                    <a:pt x="1187373" y="227838"/>
                    <a:pt x="1200008" y="254603"/>
                    <a:pt x="1200008" y="254603"/>
                  </a:cubicBezTo>
                  <a:lnTo>
                    <a:pt x="1223854" y="280606"/>
                  </a:lnTo>
                  <a:lnTo>
                    <a:pt x="1267460" y="280606"/>
                  </a:lnTo>
                  <a:lnTo>
                    <a:pt x="1321897" y="215646"/>
                  </a:lnTo>
                  <a:lnTo>
                    <a:pt x="1375478" y="192310"/>
                  </a:lnTo>
                  <a:lnTo>
                    <a:pt x="1396854" y="171926"/>
                  </a:lnTo>
                  <a:close/>
                  <a:moveTo>
                    <a:pt x="2516459" y="1725835"/>
                  </a:moveTo>
                  <a:lnTo>
                    <a:pt x="2509429" y="1706785"/>
                  </a:lnTo>
                  <a:lnTo>
                    <a:pt x="2501354" y="1714786"/>
                  </a:lnTo>
                  <a:lnTo>
                    <a:pt x="2494324" y="1730978"/>
                  </a:lnTo>
                  <a:lnTo>
                    <a:pt x="2478268" y="1740503"/>
                  </a:lnTo>
                  <a:lnTo>
                    <a:pt x="2471238" y="1761744"/>
                  </a:lnTo>
                  <a:lnTo>
                    <a:pt x="2461168" y="1786890"/>
                  </a:lnTo>
                  <a:lnTo>
                    <a:pt x="2421932" y="1798987"/>
                  </a:lnTo>
                  <a:lnTo>
                    <a:pt x="2404831" y="1828229"/>
                  </a:lnTo>
                  <a:lnTo>
                    <a:pt x="2400841" y="1876616"/>
                  </a:lnTo>
                  <a:lnTo>
                    <a:pt x="2386781" y="1900619"/>
                  </a:lnTo>
                  <a:lnTo>
                    <a:pt x="2370725" y="1917764"/>
                  </a:lnTo>
                  <a:lnTo>
                    <a:pt x="2376710" y="1946339"/>
                  </a:lnTo>
                  <a:lnTo>
                    <a:pt x="2387826" y="1959483"/>
                  </a:lnTo>
                  <a:lnTo>
                    <a:pt x="2376710" y="1974533"/>
                  </a:lnTo>
                  <a:lnTo>
                    <a:pt x="2387826" y="1984058"/>
                  </a:lnTo>
                  <a:lnTo>
                    <a:pt x="2424972" y="1984058"/>
                  </a:lnTo>
                  <a:lnTo>
                    <a:pt x="2446062" y="1952816"/>
                  </a:lnTo>
                  <a:cubicBezTo>
                    <a:pt x="2446062" y="1952816"/>
                    <a:pt x="2463163" y="1916525"/>
                    <a:pt x="2463163" y="1913477"/>
                  </a:cubicBezTo>
                  <a:cubicBezTo>
                    <a:pt x="2463163" y="1910429"/>
                    <a:pt x="2471238" y="1877187"/>
                    <a:pt x="2471238" y="1877187"/>
                  </a:cubicBezTo>
                  <a:lnTo>
                    <a:pt x="2500309" y="1839087"/>
                  </a:lnTo>
                  <a:lnTo>
                    <a:pt x="2500309" y="1786319"/>
                  </a:lnTo>
                  <a:lnTo>
                    <a:pt x="2520449" y="1786319"/>
                  </a:lnTo>
                  <a:lnTo>
                    <a:pt x="2514464" y="1748981"/>
                  </a:lnTo>
                  <a:lnTo>
                    <a:pt x="2516459" y="1725835"/>
                  </a:lnTo>
                  <a:close/>
                  <a:moveTo>
                    <a:pt x="487109" y="952881"/>
                  </a:moveTo>
                  <a:lnTo>
                    <a:pt x="443027" y="937832"/>
                  </a:lnTo>
                  <a:cubicBezTo>
                    <a:pt x="443027" y="937832"/>
                    <a:pt x="430772" y="939546"/>
                    <a:pt x="416427" y="942975"/>
                  </a:cubicBezTo>
                  <a:cubicBezTo>
                    <a:pt x="405872" y="945099"/>
                    <a:pt x="395564" y="948290"/>
                    <a:pt x="385646" y="952500"/>
                  </a:cubicBezTo>
                  <a:lnTo>
                    <a:pt x="448158" y="973836"/>
                  </a:lnTo>
                  <a:lnTo>
                    <a:pt x="473428" y="973836"/>
                  </a:lnTo>
                  <a:lnTo>
                    <a:pt x="515609" y="1010221"/>
                  </a:lnTo>
                  <a:lnTo>
                    <a:pt x="544110" y="1010221"/>
                  </a:lnTo>
                  <a:cubicBezTo>
                    <a:pt x="544110" y="1010221"/>
                    <a:pt x="567386" y="999839"/>
                    <a:pt x="559596" y="981646"/>
                  </a:cubicBezTo>
                  <a:lnTo>
                    <a:pt x="523400" y="968597"/>
                  </a:lnTo>
                  <a:lnTo>
                    <a:pt x="487109" y="952881"/>
                  </a:lnTo>
                  <a:close/>
                </a:path>
              </a:pathLst>
            </a:custGeom>
            <a:solidFill>
              <a:srgbClr val="00B5D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5" name="Google Shape;295;gd206234545_1_61"/>
            <p:cNvSpPr/>
            <p:nvPr/>
          </p:nvSpPr>
          <p:spPr>
            <a:xfrm>
              <a:off x="2963026" y="773963"/>
              <a:ext cx="2815611" cy="2175092"/>
            </a:xfrm>
            <a:custGeom>
              <a:avLst/>
              <a:gdLst/>
              <a:ahLst/>
              <a:cxnLst/>
              <a:rect l="l" t="t" r="r" b="b"/>
              <a:pathLst>
                <a:path w="2815611" h="2175092" extrusionOk="0">
                  <a:moveTo>
                    <a:pt x="1577728" y="1854137"/>
                  </a:moveTo>
                  <a:cubicBezTo>
                    <a:pt x="783307" y="1853603"/>
                    <a:pt x="139725" y="1207484"/>
                    <a:pt x="140258" y="410994"/>
                  </a:cubicBezTo>
                  <a:cubicBezTo>
                    <a:pt x="140350" y="271815"/>
                    <a:pt x="160537" y="133380"/>
                    <a:pt x="200190" y="0"/>
                  </a:cubicBezTo>
                  <a:cubicBezTo>
                    <a:pt x="-203778" y="685400"/>
                    <a:pt x="22925" y="1569358"/>
                    <a:pt x="706545" y="1974380"/>
                  </a:cubicBezTo>
                  <a:cubicBezTo>
                    <a:pt x="1390164" y="2379402"/>
                    <a:pt x="2271836" y="2152107"/>
                    <a:pt x="2675797" y="1466707"/>
                  </a:cubicBezTo>
                  <a:cubicBezTo>
                    <a:pt x="2735230" y="1365885"/>
                    <a:pt x="2782181" y="1258167"/>
                    <a:pt x="2815612" y="1145953"/>
                  </a:cubicBezTo>
                  <a:cubicBezTo>
                    <a:pt x="2557081" y="1585036"/>
                    <a:pt x="2086286" y="1854375"/>
                    <a:pt x="1577728" y="1854137"/>
                  </a:cubicBezTo>
                  <a:close/>
                </a:path>
              </a:pathLst>
            </a:custGeom>
            <a:solidFill>
              <a:srgbClr val="000000">
                <a:alpha val="4705"/>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6" name="Google Shape;296;gd206234545_1_61"/>
            <p:cNvSpPr/>
            <p:nvPr/>
          </p:nvSpPr>
          <p:spPr>
            <a:xfrm>
              <a:off x="2183550" y="4458424"/>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7" name="Google Shape;297;gd206234545_1_61"/>
            <p:cNvSpPr/>
            <p:nvPr/>
          </p:nvSpPr>
          <p:spPr>
            <a:xfrm>
              <a:off x="2233331"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8" name="Google Shape;298;gd206234545_1_61"/>
            <p:cNvSpPr/>
            <p:nvPr/>
          </p:nvSpPr>
          <p:spPr>
            <a:xfrm>
              <a:off x="2233331"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9" name="Google Shape;299;gd206234545_1_61"/>
            <p:cNvSpPr/>
            <p:nvPr/>
          </p:nvSpPr>
          <p:spPr>
            <a:xfrm>
              <a:off x="2447182"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0" name="Google Shape;300;gd206234545_1_61"/>
            <p:cNvSpPr/>
            <p:nvPr/>
          </p:nvSpPr>
          <p:spPr>
            <a:xfrm>
              <a:off x="2726476" y="4553957"/>
              <a:ext cx="159649" cy="89989"/>
            </a:xfrm>
            <a:custGeom>
              <a:avLst/>
              <a:gdLst/>
              <a:ahLst/>
              <a:cxnLst/>
              <a:rect l="l" t="t" r="r" b="b"/>
              <a:pathLst>
                <a:path w="159649" h="89989" extrusionOk="0">
                  <a:moveTo>
                    <a:pt x="8089" y="21720"/>
                  </a:moveTo>
                  <a:cubicBezTo>
                    <a:pt x="26619" y="26806"/>
                    <a:pt x="46400" y="24415"/>
                    <a:pt x="63190" y="15052"/>
                  </a:cubicBezTo>
                  <a:cubicBezTo>
                    <a:pt x="76395" y="15052"/>
                    <a:pt x="148692" y="-15523"/>
                    <a:pt x="158193" y="10480"/>
                  </a:cubicBezTo>
                  <a:cubicBezTo>
                    <a:pt x="166743" y="33150"/>
                    <a:pt x="135582" y="54200"/>
                    <a:pt x="118862" y="58105"/>
                  </a:cubicBezTo>
                  <a:cubicBezTo>
                    <a:pt x="82476" y="66963"/>
                    <a:pt x="55590" y="85156"/>
                    <a:pt x="40959" y="88204"/>
                  </a:cubicBezTo>
                  <a:cubicBezTo>
                    <a:pt x="30034" y="90490"/>
                    <a:pt x="15974" y="92014"/>
                    <a:pt x="7329" y="83442"/>
                  </a:cubicBezTo>
                  <a:cubicBezTo>
                    <a:pt x="-3027" y="73345"/>
                    <a:pt x="-2077" y="35245"/>
                    <a:pt x="8089"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1" name="Google Shape;301;gd206234545_1_61"/>
            <p:cNvSpPr/>
            <p:nvPr/>
          </p:nvSpPr>
          <p:spPr>
            <a:xfrm>
              <a:off x="2729149" y="4569009"/>
              <a:ext cx="157010" cy="75128"/>
            </a:xfrm>
            <a:custGeom>
              <a:avLst/>
              <a:gdLst/>
              <a:ahLst/>
              <a:cxnLst/>
              <a:rect l="l" t="t" r="r" b="b"/>
              <a:pathLst>
                <a:path w="157010" h="75128" extrusionOk="0">
                  <a:moveTo>
                    <a:pt x="38381" y="67056"/>
                  </a:moveTo>
                  <a:cubicBezTo>
                    <a:pt x="53011" y="63913"/>
                    <a:pt x="79897" y="45815"/>
                    <a:pt x="116283" y="36957"/>
                  </a:cubicBezTo>
                  <a:cubicBezTo>
                    <a:pt x="130249" y="33528"/>
                    <a:pt x="154284" y="17907"/>
                    <a:pt x="156754" y="0"/>
                  </a:cubicBezTo>
                  <a:cubicBezTo>
                    <a:pt x="159984" y="20860"/>
                    <a:pt x="131864" y="39434"/>
                    <a:pt x="116283" y="43244"/>
                  </a:cubicBezTo>
                  <a:cubicBezTo>
                    <a:pt x="79897" y="52102"/>
                    <a:pt x="53011" y="70295"/>
                    <a:pt x="38381" y="73343"/>
                  </a:cubicBezTo>
                  <a:cubicBezTo>
                    <a:pt x="27456" y="75629"/>
                    <a:pt x="13395" y="77153"/>
                    <a:pt x="4750" y="68580"/>
                  </a:cubicBezTo>
                  <a:cubicBezTo>
                    <a:pt x="2496" y="66075"/>
                    <a:pt x="867" y="63075"/>
                    <a:pt x="0" y="59817"/>
                  </a:cubicBezTo>
                  <a:cubicBezTo>
                    <a:pt x="10928" y="68189"/>
                    <a:pt x="25166" y="70876"/>
                    <a:pt x="38381"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2" name="Google Shape;302;gd206234545_1_61"/>
            <p:cNvSpPr/>
            <p:nvPr/>
          </p:nvSpPr>
          <p:spPr>
            <a:xfrm>
              <a:off x="2596621" y="4484615"/>
              <a:ext cx="159662" cy="89989"/>
            </a:xfrm>
            <a:custGeom>
              <a:avLst/>
              <a:gdLst/>
              <a:ahLst/>
              <a:cxnLst/>
              <a:rect l="l" t="t" r="r" b="b"/>
              <a:pathLst>
                <a:path w="159662" h="89989" extrusionOk="0">
                  <a:moveTo>
                    <a:pt x="8075" y="21720"/>
                  </a:moveTo>
                  <a:cubicBezTo>
                    <a:pt x="26602" y="26863"/>
                    <a:pt x="46403" y="24463"/>
                    <a:pt x="63177" y="15052"/>
                  </a:cubicBezTo>
                  <a:cubicBezTo>
                    <a:pt x="76382" y="15052"/>
                    <a:pt x="148679" y="-15523"/>
                    <a:pt x="158179" y="10480"/>
                  </a:cubicBezTo>
                  <a:cubicBezTo>
                    <a:pt x="166825" y="33245"/>
                    <a:pt x="135569" y="54295"/>
                    <a:pt x="118943" y="58105"/>
                  </a:cubicBezTo>
                  <a:cubicBezTo>
                    <a:pt x="82557" y="66963"/>
                    <a:pt x="55672" y="85156"/>
                    <a:pt x="41041" y="88204"/>
                  </a:cubicBezTo>
                  <a:cubicBezTo>
                    <a:pt x="30116" y="90490"/>
                    <a:pt x="16055" y="92014"/>
                    <a:pt x="7410" y="83442"/>
                  </a:cubicBezTo>
                  <a:cubicBezTo>
                    <a:pt x="-3040" y="73345"/>
                    <a:pt x="-2090" y="35245"/>
                    <a:pt x="8075" y="21720"/>
                  </a:cubicBezTo>
                  <a:close/>
                </a:path>
              </a:pathLst>
            </a:custGeom>
            <a:solidFill>
              <a:srgbClr val="3822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3" name="Google Shape;303;gd206234545_1_61"/>
            <p:cNvSpPr/>
            <p:nvPr/>
          </p:nvSpPr>
          <p:spPr>
            <a:xfrm>
              <a:off x="2599186" y="4499667"/>
              <a:ext cx="157105" cy="75128"/>
            </a:xfrm>
            <a:custGeom>
              <a:avLst/>
              <a:gdLst/>
              <a:ahLst/>
              <a:cxnLst/>
              <a:rect l="l" t="t" r="r" b="b"/>
              <a:pathLst>
                <a:path w="157105" h="75128" extrusionOk="0">
                  <a:moveTo>
                    <a:pt x="38476" y="67056"/>
                  </a:moveTo>
                  <a:cubicBezTo>
                    <a:pt x="53106" y="64008"/>
                    <a:pt x="79992" y="45815"/>
                    <a:pt x="116378" y="36957"/>
                  </a:cubicBezTo>
                  <a:cubicBezTo>
                    <a:pt x="130344" y="33528"/>
                    <a:pt x="154379" y="17907"/>
                    <a:pt x="156849" y="0"/>
                  </a:cubicBezTo>
                  <a:cubicBezTo>
                    <a:pt x="160079" y="20955"/>
                    <a:pt x="131959" y="39434"/>
                    <a:pt x="116378" y="43244"/>
                  </a:cubicBezTo>
                  <a:cubicBezTo>
                    <a:pt x="79992" y="52102"/>
                    <a:pt x="53106" y="70295"/>
                    <a:pt x="38476" y="73343"/>
                  </a:cubicBezTo>
                  <a:cubicBezTo>
                    <a:pt x="27551" y="75629"/>
                    <a:pt x="13490" y="77153"/>
                    <a:pt x="4845" y="68580"/>
                  </a:cubicBezTo>
                  <a:cubicBezTo>
                    <a:pt x="2578" y="66113"/>
                    <a:pt x="919" y="63141"/>
                    <a:pt x="0" y="59912"/>
                  </a:cubicBezTo>
                  <a:cubicBezTo>
                    <a:pt x="10998" y="68209"/>
                    <a:pt x="25243" y="70856"/>
                    <a:pt x="38476" y="67056"/>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4" name="Google Shape;304;gd206234545_1_61"/>
            <p:cNvSpPr/>
            <p:nvPr/>
          </p:nvSpPr>
          <p:spPr>
            <a:xfrm>
              <a:off x="2302147" y="4142110"/>
              <a:ext cx="514696" cy="443940"/>
            </a:xfrm>
            <a:custGeom>
              <a:avLst/>
              <a:gdLst/>
              <a:ahLst/>
              <a:cxnLst/>
              <a:rect l="l" t="t" r="r" b="b"/>
              <a:pathLst>
                <a:path w="514696" h="443940" extrusionOk="0">
                  <a:moveTo>
                    <a:pt x="99908" y="274309"/>
                  </a:moveTo>
                  <a:cubicBezTo>
                    <a:pt x="156055" y="299074"/>
                    <a:pt x="209066" y="302884"/>
                    <a:pt x="252388" y="279643"/>
                  </a:cubicBezTo>
                  <a:lnTo>
                    <a:pt x="297134" y="253735"/>
                  </a:lnTo>
                  <a:cubicBezTo>
                    <a:pt x="299794" y="311647"/>
                    <a:pt x="302359" y="367273"/>
                    <a:pt x="302359" y="367273"/>
                  </a:cubicBezTo>
                  <a:cubicBezTo>
                    <a:pt x="302359" y="367273"/>
                    <a:pt x="336655" y="393371"/>
                    <a:pt x="363351" y="370130"/>
                  </a:cubicBezTo>
                  <a:cubicBezTo>
                    <a:pt x="363351" y="370130"/>
                    <a:pt x="368956" y="288787"/>
                    <a:pt x="374656" y="208872"/>
                  </a:cubicBezTo>
                  <a:lnTo>
                    <a:pt x="421872" y="181440"/>
                  </a:lnTo>
                  <a:cubicBezTo>
                    <a:pt x="420813" y="185707"/>
                    <a:pt x="420239" y="190089"/>
                    <a:pt x="420162" y="194489"/>
                  </a:cubicBezTo>
                  <a:cubicBezTo>
                    <a:pt x="420162" y="209729"/>
                    <a:pt x="430992" y="435472"/>
                    <a:pt x="430992" y="435472"/>
                  </a:cubicBezTo>
                  <a:cubicBezTo>
                    <a:pt x="430992" y="435472"/>
                    <a:pt x="465573" y="456141"/>
                    <a:pt x="492269" y="432900"/>
                  </a:cubicBezTo>
                  <a:cubicBezTo>
                    <a:pt x="492269" y="432900"/>
                    <a:pt x="510225" y="171248"/>
                    <a:pt x="514405" y="129434"/>
                  </a:cubicBezTo>
                  <a:cubicBezTo>
                    <a:pt x="519060" y="82475"/>
                    <a:pt x="466903" y="59329"/>
                    <a:pt x="434033" y="71331"/>
                  </a:cubicBezTo>
                  <a:lnTo>
                    <a:pt x="383681" y="90381"/>
                  </a:lnTo>
                  <a:cubicBezTo>
                    <a:pt x="384726" y="77236"/>
                    <a:pt x="385581" y="67045"/>
                    <a:pt x="386151" y="61330"/>
                  </a:cubicBezTo>
                  <a:cubicBezTo>
                    <a:pt x="390806" y="14276"/>
                    <a:pt x="338650" y="-8870"/>
                    <a:pt x="305874" y="3132"/>
                  </a:cubicBezTo>
                  <a:cubicBezTo>
                    <a:pt x="275853" y="14086"/>
                    <a:pt x="73213" y="90286"/>
                    <a:pt x="73213" y="90286"/>
                  </a:cubicBezTo>
                  <a:cubicBezTo>
                    <a:pt x="74494" y="109831"/>
                    <a:pt x="76873" y="129300"/>
                    <a:pt x="80338" y="148579"/>
                  </a:cubicBezTo>
                  <a:lnTo>
                    <a:pt x="346" y="141816"/>
                  </a:lnTo>
                  <a:cubicBezTo>
                    <a:pt x="-4594" y="217254"/>
                    <a:pt x="44142" y="249544"/>
                    <a:pt x="99908" y="274309"/>
                  </a:cubicBezTo>
                  <a:close/>
                  <a:moveTo>
                    <a:pt x="240132" y="144293"/>
                  </a:moveTo>
                  <a:lnTo>
                    <a:pt x="293714" y="113241"/>
                  </a:lnTo>
                  <a:cubicBezTo>
                    <a:pt x="292795" y="117022"/>
                    <a:pt x="292191" y="120880"/>
                    <a:pt x="291909" y="124766"/>
                  </a:cubicBezTo>
                  <a:close/>
                </a:path>
              </a:pathLst>
            </a:custGeom>
            <a:solidFill>
              <a:srgbClr val="616E8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5" name="Google Shape;305;gd206234545_1_61"/>
            <p:cNvSpPr/>
            <p:nvPr/>
          </p:nvSpPr>
          <p:spPr>
            <a:xfrm>
              <a:off x="2258507" y="4054849"/>
              <a:ext cx="110678" cy="194691"/>
            </a:xfrm>
            <a:custGeom>
              <a:avLst/>
              <a:gdLst/>
              <a:ahLst/>
              <a:cxnLst/>
              <a:rect l="l" t="t" r="r" b="b"/>
              <a:pathLst>
                <a:path w="110678" h="194691" extrusionOk="0">
                  <a:moveTo>
                    <a:pt x="0" y="0"/>
                  </a:moveTo>
                  <a:cubicBezTo>
                    <a:pt x="0" y="0"/>
                    <a:pt x="6555" y="99917"/>
                    <a:pt x="19666" y="114300"/>
                  </a:cubicBezTo>
                  <a:cubicBezTo>
                    <a:pt x="32776" y="128683"/>
                    <a:pt x="76667" y="138493"/>
                    <a:pt x="76667" y="138493"/>
                  </a:cubicBezTo>
                  <a:lnTo>
                    <a:pt x="110678" y="194691"/>
                  </a:lnTo>
                  <a:cubicBezTo>
                    <a:pt x="110678" y="194691"/>
                    <a:pt x="79612" y="16192"/>
                    <a:pt x="72677" y="11906"/>
                  </a:cubicBezTo>
                  <a:cubicBezTo>
                    <a:pt x="65742" y="7620"/>
                    <a:pt x="0" y="0"/>
                    <a:pt x="0" y="0"/>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6" name="Google Shape;306;gd206234545_1_61"/>
            <p:cNvSpPr/>
            <p:nvPr/>
          </p:nvSpPr>
          <p:spPr>
            <a:xfrm>
              <a:off x="2250051" y="3940511"/>
              <a:ext cx="73912" cy="142900"/>
            </a:xfrm>
            <a:custGeom>
              <a:avLst/>
              <a:gdLst/>
              <a:ahLst/>
              <a:cxnLst/>
              <a:rect l="l" t="t" r="r" b="b"/>
              <a:pathLst>
                <a:path w="73912" h="142900" extrusionOk="0">
                  <a:moveTo>
                    <a:pt x="73912" y="3467"/>
                  </a:moveTo>
                  <a:cubicBezTo>
                    <a:pt x="56731" y="-4505"/>
                    <a:pt x="36318" y="1677"/>
                    <a:pt x="26411" y="17850"/>
                  </a:cubicBezTo>
                  <a:cubicBezTo>
                    <a:pt x="13965" y="38614"/>
                    <a:pt x="950" y="109957"/>
                    <a:pt x="0" y="122149"/>
                  </a:cubicBezTo>
                  <a:cubicBezTo>
                    <a:pt x="0" y="122149"/>
                    <a:pt x="17575" y="146533"/>
                    <a:pt x="43891" y="142437"/>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7" name="Google Shape;307;gd206234545_1_61"/>
            <p:cNvSpPr/>
            <p:nvPr/>
          </p:nvSpPr>
          <p:spPr>
            <a:xfrm>
              <a:off x="2326123" y="3751123"/>
              <a:ext cx="169201" cy="272154"/>
            </a:xfrm>
            <a:custGeom>
              <a:avLst/>
              <a:gdLst/>
              <a:ahLst/>
              <a:cxnLst/>
              <a:rect l="l" t="t" r="r" b="b"/>
              <a:pathLst>
                <a:path w="169201" h="272154" extrusionOk="0">
                  <a:moveTo>
                    <a:pt x="9431" y="194093"/>
                  </a:moveTo>
                  <a:cubicBezTo>
                    <a:pt x="26626" y="194951"/>
                    <a:pt x="39452" y="199427"/>
                    <a:pt x="41542" y="194093"/>
                  </a:cubicBezTo>
                  <a:cubicBezTo>
                    <a:pt x="43431" y="185197"/>
                    <a:pt x="44764" y="176196"/>
                    <a:pt x="45532" y="167138"/>
                  </a:cubicBezTo>
                  <a:cubicBezTo>
                    <a:pt x="43537" y="162185"/>
                    <a:pt x="41827" y="156755"/>
                    <a:pt x="41827" y="156755"/>
                  </a:cubicBezTo>
                  <a:cubicBezTo>
                    <a:pt x="20166" y="143420"/>
                    <a:pt x="13326" y="119989"/>
                    <a:pt x="10571" y="92748"/>
                  </a:cubicBezTo>
                  <a:cubicBezTo>
                    <a:pt x="5726" y="46170"/>
                    <a:pt x="30806" y="5308"/>
                    <a:pt x="77073" y="450"/>
                  </a:cubicBezTo>
                  <a:cubicBezTo>
                    <a:pt x="120774" y="-4122"/>
                    <a:pt x="153075" y="26644"/>
                    <a:pt x="161530" y="68935"/>
                  </a:cubicBezTo>
                  <a:cubicBezTo>
                    <a:pt x="166185" y="89890"/>
                    <a:pt x="175400" y="129324"/>
                    <a:pt x="162955" y="163613"/>
                  </a:cubicBezTo>
                  <a:cubicBezTo>
                    <a:pt x="156020" y="182663"/>
                    <a:pt x="146995" y="198094"/>
                    <a:pt x="138064" y="201047"/>
                  </a:cubicBezTo>
                  <a:cubicBezTo>
                    <a:pt x="129411" y="200818"/>
                    <a:pt x="120781" y="200056"/>
                    <a:pt x="112224" y="198761"/>
                  </a:cubicBezTo>
                  <a:lnTo>
                    <a:pt x="112224" y="198761"/>
                  </a:lnTo>
                  <a:cubicBezTo>
                    <a:pt x="112224" y="198761"/>
                    <a:pt x="109943" y="211715"/>
                    <a:pt x="108328" y="220097"/>
                  </a:cubicBezTo>
                  <a:cubicBezTo>
                    <a:pt x="106713" y="228479"/>
                    <a:pt x="107378" y="232765"/>
                    <a:pt x="123814" y="242957"/>
                  </a:cubicBezTo>
                  <a:cubicBezTo>
                    <a:pt x="140249" y="253149"/>
                    <a:pt x="98923" y="274103"/>
                    <a:pt x="71847" y="272008"/>
                  </a:cubicBezTo>
                  <a:cubicBezTo>
                    <a:pt x="44772" y="269912"/>
                    <a:pt x="14276" y="253625"/>
                    <a:pt x="5916" y="236003"/>
                  </a:cubicBezTo>
                  <a:cubicBezTo>
                    <a:pt x="-2825" y="216668"/>
                    <a:pt x="-2065" y="193522"/>
                    <a:pt x="9431" y="194093"/>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08" name="Google Shape;308;gd206234545_1_61"/>
            <p:cNvGrpSpPr/>
            <p:nvPr/>
          </p:nvGrpSpPr>
          <p:grpSpPr>
            <a:xfrm>
              <a:off x="2428704" y="3970322"/>
              <a:ext cx="350131" cy="370523"/>
              <a:chOff x="4512354" y="4952197"/>
              <a:chExt cx="350131" cy="370523"/>
            </a:xfrm>
          </p:grpSpPr>
          <p:grpSp>
            <p:nvGrpSpPr>
              <p:cNvPr id="309" name="Google Shape;309;gd206234545_1_61"/>
              <p:cNvGrpSpPr/>
              <p:nvPr/>
            </p:nvGrpSpPr>
            <p:grpSpPr>
              <a:xfrm>
                <a:off x="4512354" y="5116449"/>
                <a:ext cx="343196" cy="206271"/>
                <a:chOff x="4512354" y="5116449"/>
                <a:chExt cx="343196" cy="206271"/>
              </a:xfrm>
            </p:grpSpPr>
            <p:sp>
              <p:nvSpPr>
                <p:cNvPr id="310" name="Google Shape;310;gd206234545_1_61"/>
                <p:cNvSpPr/>
                <p:nvPr/>
              </p:nvSpPr>
              <p:spPr>
                <a:xfrm>
                  <a:off x="4512496" y="5200650"/>
                  <a:ext cx="343054" cy="122070"/>
                </a:xfrm>
                <a:custGeom>
                  <a:avLst/>
                  <a:gdLst/>
                  <a:ahLst/>
                  <a:cxnLst/>
                  <a:rect l="l" t="t" r="r" b="b"/>
                  <a:pathLst>
                    <a:path w="343054" h="122070" extrusionOk="0">
                      <a:moveTo>
                        <a:pt x="343054" y="31909"/>
                      </a:moveTo>
                      <a:lnTo>
                        <a:pt x="343054" y="31909"/>
                      </a:lnTo>
                      <a:cubicBezTo>
                        <a:pt x="343053" y="36890"/>
                        <a:pt x="340413" y="41500"/>
                        <a:pt x="336119" y="44005"/>
                      </a:cubicBezTo>
                      <a:lnTo>
                        <a:pt x="204921" y="120205"/>
                      </a:lnTo>
                      <a:cubicBezTo>
                        <a:pt x="200594" y="122692"/>
                        <a:pt x="195282" y="122692"/>
                        <a:pt x="190955" y="120205"/>
                      </a:cubicBezTo>
                      <a:lnTo>
                        <a:pt x="7030" y="13526"/>
                      </a:lnTo>
                      <a:cubicBezTo>
                        <a:pt x="2686" y="11059"/>
                        <a:pt x="0" y="6439"/>
                        <a:pt x="0" y="1429"/>
                      </a:cubicBezTo>
                      <a:lnTo>
                        <a:pt x="0" y="0"/>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1" name="Google Shape;311;gd206234545_1_61"/>
                <p:cNvSpPr/>
                <p:nvPr/>
              </p:nvSpPr>
              <p:spPr>
                <a:xfrm>
                  <a:off x="4710387" y="5232749"/>
                  <a:ext cx="145163" cy="89916"/>
                </a:xfrm>
                <a:custGeom>
                  <a:avLst/>
                  <a:gdLst/>
                  <a:ahLst/>
                  <a:cxnLst/>
                  <a:rect l="l" t="t" r="r" b="b"/>
                  <a:pathLst>
                    <a:path w="145163" h="89916" extrusionOk="0">
                      <a:moveTo>
                        <a:pt x="138229" y="11906"/>
                      </a:moveTo>
                      <a:lnTo>
                        <a:pt x="7030" y="88106"/>
                      </a:lnTo>
                      <a:cubicBezTo>
                        <a:pt x="4885" y="89316"/>
                        <a:pt x="2461" y="89945"/>
                        <a:pt x="0" y="89916"/>
                      </a:cubicBezTo>
                      <a:lnTo>
                        <a:pt x="0" y="0"/>
                      </a:lnTo>
                      <a:lnTo>
                        <a:pt x="145164" y="0"/>
                      </a:lnTo>
                      <a:cubicBezTo>
                        <a:pt x="145097" y="4915"/>
                        <a:pt x="142464" y="9430"/>
                        <a:pt x="138229" y="11906"/>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2" name="Google Shape;312;gd206234545_1_61"/>
                <p:cNvSpPr/>
                <p:nvPr/>
              </p:nvSpPr>
              <p:spPr>
                <a:xfrm>
                  <a:off x="4512354" y="5116449"/>
                  <a:ext cx="343006" cy="198541"/>
                </a:xfrm>
                <a:custGeom>
                  <a:avLst/>
                  <a:gdLst/>
                  <a:ahLst/>
                  <a:cxnLst/>
                  <a:rect l="l" t="t" r="r" b="b"/>
                  <a:pathLst>
                    <a:path w="343006" h="198541" extrusionOk="0">
                      <a:moveTo>
                        <a:pt x="202973" y="197263"/>
                      </a:moveTo>
                      <a:cubicBezTo>
                        <a:pt x="200034" y="198968"/>
                        <a:pt x="196412" y="198968"/>
                        <a:pt x="193473" y="197263"/>
                      </a:cubicBezTo>
                      <a:lnTo>
                        <a:pt x="1853" y="86582"/>
                      </a:lnTo>
                      <a:cubicBezTo>
                        <a:pt x="-618" y="85249"/>
                        <a:pt x="-618" y="82963"/>
                        <a:pt x="1853" y="81534"/>
                      </a:cubicBezTo>
                      <a:lnTo>
                        <a:pt x="142551" y="0"/>
                      </a:lnTo>
                      <a:lnTo>
                        <a:pt x="343007" y="116110"/>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313" name="Google Shape;313;gd206234545_1_61"/>
                <p:cNvGrpSpPr/>
                <p:nvPr/>
              </p:nvGrpSpPr>
              <p:grpSpPr>
                <a:xfrm>
                  <a:off x="4592868" y="5212556"/>
                  <a:ext cx="96807" cy="56007"/>
                  <a:chOff x="4592868" y="5212556"/>
                  <a:chExt cx="96807" cy="56007"/>
                </a:xfrm>
              </p:grpSpPr>
              <p:sp>
                <p:nvSpPr>
                  <p:cNvPr id="314" name="Google Shape;314;gd206234545_1_61"/>
                  <p:cNvSpPr/>
                  <p:nvPr/>
                </p:nvSpPr>
                <p:spPr>
                  <a:xfrm>
                    <a:off x="4592868" y="5212556"/>
                    <a:ext cx="96807" cy="56007"/>
                  </a:xfrm>
                  <a:custGeom>
                    <a:avLst/>
                    <a:gdLst/>
                    <a:ahLst/>
                    <a:cxnLst/>
                    <a:rect l="l" t="t" r="r" b="b"/>
                    <a:pathLst>
                      <a:path w="96807" h="56007" extrusionOk="0">
                        <a:moveTo>
                          <a:pt x="0" y="20003"/>
                        </a:moveTo>
                        <a:lnTo>
                          <a:pt x="950" y="20479"/>
                        </a:lnTo>
                        <a:lnTo>
                          <a:pt x="62227" y="56007"/>
                        </a:lnTo>
                        <a:lnTo>
                          <a:pt x="95858" y="36481"/>
                        </a:lnTo>
                        <a:lnTo>
                          <a:pt x="96808" y="36004"/>
                        </a:lnTo>
                        <a:lnTo>
                          <a:pt x="34581" y="0"/>
                        </a:lnTo>
                        <a:lnTo>
                          <a:pt x="0" y="20003"/>
                        </a:lnTo>
                        <a:close/>
                      </a:path>
                    </a:pathLst>
                  </a:custGeom>
                  <a:solidFill>
                    <a:srgbClr val="BFBFB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5" name="Google Shape;315;gd206234545_1_61"/>
                  <p:cNvSpPr/>
                  <p:nvPr/>
                </p:nvSpPr>
                <p:spPr>
                  <a:xfrm>
                    <a:off x="4593818" y="5213603"/>
                    <a:ext cx="94907" cy="54959"/>
                  </a:xfrm>
                  <a:custGeom>
                    <a:avLst/>
                    <a:gdLst/>
                    <a:ahLst/>
                    <a:cxnLst/>
                    <a:rect l="l" t="t" r="r" b="b"/>
                    <a:pathLst>
                      <a:path w="94907" h="54959" extrusionOk="0">
                        <a:moveTo>
                          <a:pt x="0" y="19431"/>
                        </a:moveTo>
                        <a:lnTo>
                          <a:pt x="61277" y="54959"/>
                        </a:lnTo>
                        <a:lnTo>
                          <a:pt x="94908" y="35433"/>
                        </a:lnTo>
                        <a:lnTo>
                          <a:pt x="33631" y="0"/>
                        </a:lnTo>
                        <a:lnTo>
                          <a:pt x="0" y="19431"/>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16" name="Google Shape;316;gd206234545_1_61"/>
                <p:cNvSpPr/>
                <p:nvPr/>
              </p:nvSpPr>
              <p:spPr>
                <a:xfrm>
                  <a:off x="4803130" y="5231915"/>
                  <a:ext cx="21235" cy="12299"/>
                </a:xfrm>
                <a:custGeom>
                  <a:avLst/>
                  <a:gdLst/>
                  <a:ahLst/>
                  <a:cxnLst/>
                  <a:rect l="l" t="t" r="r" b="b"/>
                  <a:pathLst>
                    <a:path w="21235" h="12299" extrusionOk="0">
                      <a:moveTo>
                        <a:pt x="454" y="6834"/>
                      </a:moveTo>
                      <a:lnTo>
                        <a:pt x="9289" y="11978"/>
                      </a:lnTo>
                      <a:cubicBezTo>
                        <a:pt x="10191" y="12406"/>
                        <a:pt x="11238" y="12406"/>
                        <a:pt x="12139" y="11978"/>
                      </a:cubicBezTo>
                      <a:lnTo>
                        <a:pt x="20594" y="7120"/>
                      </a:lnTo>
                      <a:cubicBezTo>
                        <a:pt x="21449" y="7120"/>
                        <a:pt x="21449" y="5882"/>
                        <a:pt x="20594" y="5501"/>
                      </a:cubicBezTo>
                      <a:lnTo>
                        <a:pt x="11759" y="357"/>
                      </a:lnTo>
                      <a:cubicBezTo>
                        <a:pt x="10868" y="-119"/>
                        <a:pt x="9800" y="-119"/>
                        <a:pt x="8909" y="357"/>
                      </a:cubicBezTo>
                      <a:lnTo>
                        <a:pt x="549" y="5215"/>
                      </a:lnTo>
                      <a:cubicBezTo>
                        <a:pt x="-116" y="5215"/>
                        <a:pt x="-211" y="5882"/>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7" name="Google Shape;317;gd206234545_1_61"/>
                <p:cNvSpPr/>
                <p:nvPr/>
              </p:nvSpPr>
              <p:spPr>
                <a:xfrm>
                  <a:off x="4790604" y="52242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8" name="Google Shape;318;gd206234545_1_61"/>
                <p:cNvSpPr/>
                <p:nvPr/>
              </p:nvSpPr>
              <p:spPr>
                <a:xfrm>
                  <a:off x="4778123" y="5216961"/>
                  <a:ext cx="21197" cy="12299"/>
                </a:xfrm>
                <a:custGeom>
                  <a:avLst/>
                  <a:gdLst/>
                  <a:ahLst/>
                  <a:cxnLst/>
                  <a:rect l="l" t="t" r="r" b="b"/>
                  <a:pathLst>
                    <a:path w="21197" h="12299" extrusionOk="0">
                      <a:moveTo>
                        <a:pt x="475" y="6834"/>
                      </a:moveTo>
                      <a:lnTo>
                        <a:pt x="9310" y="11978"/>
                      </a:lnTo>
                      <a:cubicBezTo>
                        <a:pt x="10212" y="12406"/>
                        <a:pt x="11259" y="12406"/>
                        <a:pt x="12160" y="11978"/>
                      </a:cubicBezTo>
                      <a:lnTo>
                        <a:pt x="20521" y="7120"/>
                      </a:lnTo>
                      <a:cubicBezTo>
                        <a:pt x="21376" y="6644"/>
                        <a:pt x="21471" y="5881"/>
                        <a:pt x="20521" y="5501"/>
                      </a:cubicBezTo>
                      <a:lnTo>
                        <a:pt x="11685" y="357"/>
                      </a:lnTo>
                      <a:cubicBezTo>
                        <a:pt x="10794" y="-119"/>
                        <a:pt x="9726" y="-119"/>
                        <a:pt x="8835" y="357"/>
                      </a:cubicBezTo>
                      <a:lnTo>
                        <a:pt x="380" y="5215"/>
                      </a:lnTo>
                      <a:cubicBezTo>
                        <a:pt x="-95" y="5691"/>
                        <a:pt x="-190" y="6358"/>
                        <a:pt x="47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9" name="Google Shape;319;gd206234545_1_61"/>
                <p:cNvSpPr/>
                <p:nvPr/>
              </p:nvSpPr>
              <p:spPr>
                <a:xfrm>
                  <a:off x="4765618" y="5209722"/>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0" name="Google Shape;320;gd206234545_1_61"/>
                <p:cNvSpPr/>
                <p:nvPr/>
              </p:nvSpPr>
              <p:spPr>
                <a:xfrm>
                  <a:off x="4753078" y="520248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1" name="Google Shape;321;gd206234545_1_61"/>
                <p:cNvSpPr/>
                <p:nvPr/>
              </p:nvSpPr>
              <p:spPr>
                <a:xfrm>
                  <a:off x="4740609" y="5195244"/>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405"/>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2" name="Google Shape;322;gd206234545_1_61"/>
                <p:cNvSpPr/>
                <p:nvPr/>
              </p:nvSpPr>
              <p:spPr>
                <a:xfrm>
                  <a:off x="4728092" y="5188005"/>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7120"/>
                        <a:pt x="21531" y="5882"/>
                        <a:pt x="20581" y="5501"/>
                      </a:cubicBezTo>
                      <a:lnTo>
                        <a:pt x="11745" y="357"/>
                      </a:lnTo>
                      <a:cubicBezTo>
                        <a:pt x="10854" y="-119"/>
                        <a:pt x="9786" y="-119"/>
                        <a:pt x="8895"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3" name="Google Shape;323;gd206234545_1_61"/>
                <p:cNvSpPr/>
                <p:nvPr/>
              </p:nvSpPr>
              <p:spPr>
                <a:xfrm>
                  <a:off x="4715552" y="5180766"/>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4" name="Google Shape;324;gd206234545_1_61"/>
                <p:cNvSpPr/>
                <p:nvPr/>
              </p:nvSpPr>
              <p:spPr>
                <a:xfrm>
                  <a:off x="4703083" y="517352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5" name="Google Shape;325;gd206234545_1_61"/>
                <p:cNvSpPr/>
                <p:nvPr/>
              </p:nvSpPr>
              <p:spPr>
                <a:xfrm>
                  <a:off x="4690566" y="5166324"/>
                  <a:ext cx="21257" cy="12263"/>
                </a:xfrm>
                <a:custGeom>
                  <a:avLst/>
                  <a:gdLst/>
                  <a:ahLst/>
                  <a:cxnLst/>
                  <a:rect l="l" t="t" r="r" b="b"/>
                  <a:pathLst>
                    <a:path w="21257" h="12263" extrusionOk="0">
                      <a:moveTo>
                        <a:pt x="535" y="6798"/>
                      </a:moveTo>
                      <a:lnTo>
                        <a:pt x="9370" y="11942"/>
                      </a:lnTo>
                      <a:cubicBezTo>
                        <a:pt x="10239" y="12371"/>
                        <a:pt x="11256" y="12371"/>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6" name="Google Shape;326;gd206234545_1_61"/>
                <p:cNvSpPr/>
                <p:nvPr/>
              </p:nvSpPr>
              <p:spPr>
                <a:xfrm>
                  <a:off x="4678026" y="5159085"/>
                  <a:ext cx="21257" cy="12263"/>
                </a:xfrm>
                <a:custGeom>
                  <a:avLst/>
                  <a:gdLst/>
                  <a:ahLst/>
                  <a:cxnLst/>
                  <a:rect l="l" t="t" r="r" b="b"/>
                  <a:pathLst>
                    <a:path w="21257" h="12263" extrusionOk="0">
                      <a:moveTo>
                        <a:pt x="535" y="6798"/>
                      </a:moveTo>
                      <a:lnTo>
                        <a:pt x="9370" y="11942"/>
                      </a:lnTo>
                      <a:cubicBezTo>
                        <a:pt x="10272" y="12371"/>
                        <a:pt x="11319" y="12371"/>
                        <a:pt x="12220" y="11942"/>
                      </a:cubicBezTo>
                      <a:lnTo>
                        <a:pt x="20581" y="7084"/>
                      </a:lnTo>
                      <a:cubicBezTo>
                        <a:pt x="21436" y="6608"/>
                        <a:pt x="21531" y="5846"/>
                        <a:pt x="20581" y="5465"/>
                      </a:cubicBezTo>
                      <a:lnTo>
                        <a:pt x="11745" y="322"/>
                      </a:lnTo>
                      <a:cubicBezTo>
                        <a:pt x="10876" y="-107"/>
                        <a:pt x="9860" y="-107"/>
                        <a:pt x="8990" y="322"/>
                      </a:cubicBezTo>
                      <a:lnTo>
                        <a:pt x="535" y="5274"/>
                      </a:lnTo>
                      <a:cubicBezTo>
                        <a:pt x="-130" y="5656"/>
                        <a:pt x="-225" y="6322"/>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7" name="Google Shape;327;gd206234545_1_61"/>
                <p:cNvSpPr/>
                <p:nvPr/>
              </p:nvSpPr>
              <p:spPr>
                <a:xfrm>
                  <a:off x="4665615" y="5151846"/>
                  <a:ext cx="21342" cy="12263"/>
                </a:xfrm>
                <a:custGeom>
                  <a:avLst/>
                  <a:gdLst/>
                  <a:ahLst/>
                  <a:cxnLst/>
                  <a:rect l="l" t="t" r="r" b="b"/>
                  <a:pathLst>
                    <a:path w="21342" h="12263" extrusionOk="0">
                      <a:moveTo>
                        <a:pt x="596" y="6798"/>
                      </a:moveTo>
                      <a:lnTo>
                        <a:pt x="9431" y="11942"/>
                      </a:lnTo>
                      <a:cubicBezTo>
                        <a:pt x="10333" y="12371"/>
                        <a:pt x="11380" y="12371"/>
                        <a:pt x="12281" y="11942"/>
                      </a:cubicBezTo>
                      <a:lnTo>
                        <a:pt x="20736" y="7084"/>
                      </a:lnTo>
                      <a:cubicBezTo>
                        <a:pt x="21496" y="6608"/>
                        <a:pt x="21591" y="5846"/>
                        <a:pt x="20736" y="5465"/>
                      </a:cubicBezTo>
                      <a:lnTo>
                        <a:pt x="11901" y="322"/>
                      </a:lnTo>
                      <a:cubicBezTo>
                        <a:pt x="10999" y="-107"/>
                        <a:pt x="9953" y="-107"/>
                        <a:pt x="9051" y="322"/>
                      </a:cubicBezTo>
                      <a:lnTo>
                        <a:pt x="691" y="5274"/>
                      </a:lnTo>
                      <a:cubicBezTo>
                        <a:pt x="-164" y="5656"/>
                        <a:pt x="-259" y="6322"/>
                        <a:pt x="59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8" name="Google Shape;328;gd206234545_1_61"/>
                <p:cNvSpPr/>
                <p:nvPr/>
              </p:nvSpPr>
              <p:spPr>
                <a:xfrm>
                  <a:off x="4653040" y="5144512"/>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60"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9" name="Google Shape;329;gd206234545_1_61"/>
                <p:cNvSpPr/>
                <p:nvPr/>
              </p:nvSpPr>
              <p:spPr>
                <a:xfrm>
                  <a:off x="4634503" y="5133808"/>
                  <a:ext cx="27254" cy="15763"/>
                </a:xfrm>
                <a:custGeom>
                  <a:avLst/>
                  <a:gdLst/>
                  <a:ahLst/>
                  <a:cxnLst/>
                  <a:rect l="l" t="t" r="r" b="b"/>
                  <a:pathLst>
                    <a:path w="27254" h="15763" extrusionOk="0">
                      <a:moveTo>
                        <a:pt x="546" y="6834"/>
                      </a:moveTo>
                      <a:lnTo>
                        <a:pt x="15367" y="15407"/>
                      </a:lnTo>
                      <a:cubicBezTo>
                        <a:pt x="16258" y="15883"/>
                        <a:pt x="17326" y="15883"/>
                        <a:pt x="18217" y="15407"/>
                      </a:cubicBezTo>
                      <a:lnTo>
                        <a:pt x="26577" y="10549"/>
                      </a:lnTo>
                      <a:cubicBezTo>
                        <a:pt x="27432" y="10073"/>
                        <a:pt x="27527" y="9311"/>
                        <a:pt x="26577" y="8930"/>
                      </a:cubicBezTo>
                      <a:lnTo>
                        <a:pt x="11662" y="357"/>
                      </a:lnTo>
                      <a:cubicBezTo>
                        <a:pt x="10805" y="-119"/>
                        <a:pt x="9763" y="-119"/>
                        <a:pt x="8906" y="357"/>
                      </a:cubicBezTo>
                      <a:lnTo>
                        <a:pt x="451" y="5215"/>
                      </a:lnTo>
                      <a:cubicBezTo>
                        <a:pt x="-119" y="5691"/>
                        <a:pt x="-214" y="6453"/>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0" name="Google Shape;330;gd206234545_1_61"/>
                <p:cNvSpPr/>
                <p:nvPr/>
              </p:nvSpPr>
              <p:spPr>
                <a:xfrm>
                  <a:off x="4772458" y="5227665"/>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44" y="-107"/>
                        <a:pt x="9797" y="-107"/>
                        <a:pt x="8895"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1" name="Google Shape;331;gd206234545_1_61"/>
                <p:cNvSpPr/>
                <p:nvPr/>
              </p:nvSpPr>
              <p:spPr>
                <a:xfrm>
                  <a:off x="4759918" y="522042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2" name="Google Shape;332;gd206234545_1_61"/>
                <p:cNvSpPr/>
                <p:nvPr/>
              </p:nvSpPr>
              <p:spPr>
                <a:xfrm>
                  <a:off x="4747378" y="5212806"/>
                  <a:ext cx="21257" cy="12298"/>
                </a:xfrm>
                <a:custGeom>
                  <a:avLst/>
                  <a:gdLst/>
                  <a:ahLst/>
                  <a:cxnLst/>
                  <a:rect l="l" t="t" r="r" b="b"/>
                  <a:pathLst>
                    <a:path w="21257" h="12298"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60" y="-107"/>
                        <a:pt x="8990" y="321"/>
                      </a:cubicBezTo>
                      <a:lnTo>
                        <a:pt x="535" y="5179"/>
                      </a:lnTo>
                      <a:cubicBezTo>
                        <a:pt x="-130" y="6036"/>
                        <a:pt x="-225" y="6894"/>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3" name="Google Shape;333;gd206234545_1_61"/>
                <p:cNvSpPr/>
                <p:nvPr/>
              </p:nvSpPr>
              <p:spPr>
                <a:xfrm>
                  <a:off x="4734837" y="5205912"/>
                  <a:ext cx="21257" cy="12299"/>
                </a:xfrm>
                <a:custGeom>
                  <a:avLst/>
                  <a:gdLst/>
                  <a:ahLst/>
                  <a:cxnLst/>
                  <a:rect l="l" t="t" r="r" b="b"/>
                  <a:pathLst>
                    <a:path w="21257" h="12299" extrusionOk="0">
                      <a:moveTo>
                        <a:pt x="535" y="6834"/>
                      </a:moveTo>
                      <a:lnTo>
                        <a:pt x="9370" y="11978"/>
                      </a:lnTo>
                      <a:cubicBezTo>
                        <a:pt x="10272" y="12406"/>
                        <a:pt x="11319" y="12406"/>
                        <a:pt x="12220" y="11978"/>
                      </a:cubicBezTo>
                      <a:lnTo>
                        <a:pt x="20581" y="7120"/>
                      </a:lnTo>
                      <a:cubicBezTo>
                        <a:pt x="21436" y="6644"/>
                        <a:pt x="21531" y="5882"/>
                        <a:pt x="20581" y="5501"/>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4" name="Google Shape;334;gd206234545_1_61"/>
                <p:cNvSpPr/>
                <p:nvPr/>
              </p:nvSpPr>
              <p:spPr>
                <a:xfrm>
                  <a:off x="4722523" y="5198768"/>
                  <a:ext cx="21411" cy="12299"/>
                </a:xfrm>
                <a:custGeom>
                  <a:avLst/>
                  <a:gdLst/>
                  <a:ahLst/>
                  <a:cxnLst/>
                  <a:rect l="l" t="t" r="r" b="b"/>
                  <a:pathLst>
                    <a:path w="21411" h="12299" extrusionOk="0">
                      <a:moveTo>
                        <a:pt x="689" y="6834"/>
                      </a:moveTo>
                      <a:lnTo>
                        <a:pt x="9524" y="11978"/>
                      </a:lnTo>
                      <a:cubicBezTo>
                        <a:pt x="10426" y="12406"/>
                        <a:pt x="11473" y="12406"/>
                        <a:pt x="12374" y="11978"/>
                      </a:cubicBezTo>
                      <a:lnTo>
                        <a:pt x="20734" y="7120"/>
                      </a:lnTo>
                      <a:cubicBezTo>
                        <a:pt x="21589" y="7120"/>
                        <a:pt x="21684" y="5882"/>
                        <a:pt x="20734" y="5501"/>
                      </a:cubicBezTo>
                      <a:lnTo>
                        <a:pt x="11899" y="357"/>
                      </a:lnTo>
                      <a:cubicBezTo>
                        <a:pt x="11008" y="-119"/>
                        <a:pt x="9940" y="-119"/>
                        <a:pt x="9049" y="357"/>
                      </a:cubicBezTo>
                      <a:lnTo>
                        <a:pt x="594" y="5215"/>
                      </a:lnTo>
                      <a:cubicBezTo>
                        <a:pt x="-166" y="5691"/>
                        <a:pt x="-261" y="6358"/>
                        <a:pt x="689"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5" name="Google Shape;335;gd206234545_1_61"/>
                <p:cNvSpPr/>
                <p:nvPr/>
              </p:nvSpPr>
              <p:spPr>
                <a:xfrm>
                  <a:off x="4709923" y="5191470"/>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7084"/>
                        <a:pt x="21459" y="5846"/>
                        <a:pt x="20604" y="5465"/>
                      </a:cubicBezTo>
                      <a:lnTo>
                        <a:pt x="11769" y="322"/>
                      </a:lnTo>
                      <a:cubicBezTo>
                        <a:pt x="10868" y="-107"/>
                        <a:pt x="9821" y="-107"/>
                        <a:pt x="8919" y="322"/>
                      </a:cubicBezTo>
                      <a:lnTo>
                        <a:pt x="464" y="5274"/>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6" name="Google Shape;336;gd206234545_1_61"/>
                <p:cNvSpPr/>
                <p:nvPr/>
              </p:nvSpPr>
              <p:spPr>
                <a:xfrm>
                  <a:off x="4697392" y="5184231"/>
                  <a:ext cx="21235" cy="12298"/>
                </a:xfrm>
                <a:custGeom>
                  <a:avLst/>
                  <a:gdLst/>
                  <a:ahLst/>
                  <a:cxnLst/>
                  <a:rect l="l" t="t" r="r" b="b"/>
                  <a:pathLst>
                    <a:path w="21235" h="12298" extrusionOk="0">
                      <a:moveTo>
                        <a:pt x="454" y="6894"/>
                      </a:moveTo>
                      <a:lnTo>
                        <a:pt x="9289" y="11942"/>
                      </a:lnTo>
                      <a:cubicBezTo>
                        <a:pt x="10180" y="12418"/>
                        <a:pt x="11248" y="12418"/>
                        <a:pt x="12139" y="11942"/>
                      </a:cubicBezTo>
                      <a:lnTo>
                        <a:pt x="20594" y="7084"/>
                      </a:lnTo>
                      <a:cubicBezTo>
                        <a:pt x="21449" y="6608"/>
                        <a:pt x="21449" y="5846"/>
                        <a:pt x="20594" y="5465"/>
                      </a:cubicBezTo>
                      <a:lnTo>
                        <a:pt x="11759" y="321"/>
                      </a:lnTo>
                      <a:cubicBezTo>
                        <a:pt x="10858" y="-107"/>
                        <a:pt x="9811" y="-107"/>
                        <a:pt x="8909" y="321"/>
                      </a:cubicBezTo>
                      <a:lnTo>
                        <a:pt x="549" y="5179"/>
                      </a:lnTo>
                      <a:cubicBezTo>
                        <a:pt x="-116" y="5751"/>
                        <a:pt x="-211" y="6894"/>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7" name="Google Shape;337;gd206234545_1_61"/>
                <p:cNvSpPr/>
                <p:nvPr/>
              </p:nvSpPr>
              <p:spPr>
                <a:xfrm>
                  <a:off x="4684958" y="5176992"/>
                  <a:ext cx="20976" cy="12299"/>
                </a:xfrm>
                <a:custGeom>
                  <a:avLst/>
                  <a:gdLst/>
                  <a:ahLst/>
                  <a:cxnLst/>
                  <a:rect l="l" t="t" r="r" b="b"/>
                  <a:pathLst>
                    <a:path w="20976" h="12299" extrusionOk="0">
                      <a:moveTo>
                        <a:pt x="253" y="6799"/>
                      </a:moveTo>
                      <a:lnTo>
                        <a:pt x="9089" y="11942"/>
                      </a:lnTo>
                      <a:cubicBezTo>
                        <a:pt x="9946" y="12418"/>
                        <a:pt x="10987" y="12418"/>
                        <a:pt x="11844" y="11942"/>
                      </a:cubicBezTo>
                      <a:lnTo>
                        <a:pt x="20299" y="7084"/>
                      </a:lnTo>
                      <a:cubicBezTo>
                        <a:pt x="21154" y="6608"/>
                        <a:pt x="21249" y="5846"/>
                        <a:pt x="20299" y="5465"/>
                      </a:cubicBezTo>
                      <a:lnTo>
                        <a:pt x="11464" y="321"/>
                      </a:lnTo>
                      <a:cubicBezTo>
                        <a:pt x="10562" y="-107"/>
                        <a:pt x="9515" y="-107"/>
                        <a:pt x="8614" y="321"/>
                      </a:cubicBezTo>
                      <a:lnTo>
                        <a:pt x="253" y="5179"/>
                      </a:lnTo>
                      <a:cubicBezTo>
                        <a:pt x="253" y="5655"/>
                        <a:pt x="-317" y="6417"/>
                        <a:pt x="253" y="679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8" name="Google Shape;338;gd206234545_1_61"/>
                <p:cNvSpPr/>
                <p:nvPr/>
              </p:nvSpPr>
              <p:spPr>
                <a:xfrm>
                  <a:off x="4672326" y="5169717"/>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549"/>
                        <a:pt x="21531" y="5882"/>
                        <a:pt x="20581" y="5406"/>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9" name="Google Shape;339;gd206234545_1_61"/>
                <p:cNvSpPr/>
                <p:nvPr/>
              </p:nvSpPr>
              <p:spPr>
                <a:xfrm>
                  <a:off x="4659785" y="5162478"/>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0" name="Google Shape;340;gd206234545_1_61"/>
                <p:cNvSpPr/>
                <p:nvPr/>
              </p:nvSpPr>
              <p:spPr>
                <a:xfrm>
                  <a:off x="4647352" y="5155656"/>
                  <a:ext cx="21150" cy="12358"/>
                </a:xfrm>
                <a:custGeom>
                  <a:avLst/>
                  <a:gdLst/>
                  <a:ahLst/>
                  <a:cxnLst/>
                  <a:rect l="l" t="t" r="r" b="b"/>
                  <a:pathLst>
                    <a:path w="21150" h="12358" extrusionOk="0">
                      <a:moveTo>
                        <a:pt x="428" y="6894"/>
                      </a:moveTo>
                      <a:lnTo>
                        <a:pt x="9263" y="12037"/>
                      </a:lnTo>
                      <a:cubicBezTo>
                        <a:pt x="10164" y="12466"/>
                        <a:pt x="11211" y="12466"/>
                        <a:pt x="12113" y="12037"/>
                      </a:cubicBezTo>
                      <a:lnTo>
                        <a:pt x="20473" y="7084"/>
                      </a:lnTo>
                      <a:cubicBezTo>
                        <a:pt x="21328" y="7084"/>
                        <a:pt x="21423" y="5941"/>
                        <a:pt x="20473" y="5465"/>
                      </a:cubicBezTo>
                      <a:lnTo>
                        <a:pt x="11638" y="321"/>
                      </a:lnTo>
                      <a:cubicBezTo>
                        <a:pt x="10769" y="-107"/>
                        <a:pt x="9752" y="-107"/>
                        <a:pt x="8883" y="321"/>
                      </a:cubicBezTo>
                      <a:lnTo>
                        <a:pt x="428" y="5179"/>
                      </a:lnTo>
                      <a:cubicBezTo>
                        <a:pt x="-143" y="5274"/>
                        <a:pt x="-143" y="6036"/>
                        <a:pt x="428"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1" name="Google Shape;341;gd206234545_1_61"/>
                <p:cNvSpPr/>
                <p:nvPr/>
              </p:nvSpPr>
              <p:spPr>
                <a:xfrm>
                  <a:off x="4634693" y="5148036"/>
                  <a:ext cx="21269" cy="12263"/>
                </a:xfrm>
                <a:custGeom>
                  <a:avLst/>
                  <a:gdLst/>
                  <a:ahLst/>
                  <a:cxnLst/>
                  <a:rect l="l" t="t" r="r" b="b"/>
                  <a:pathLst>
                    <a:path w="21269" h="12263" extrusionOk="0">
                      <a:moveTo>
                        <a:pt x="546" y="6798"/>
                      </a:moveTo>
                      <a:lnTo>
                        <a:pt x="9381" y="11942"/>
                      </a:lnTo>
                      <a:cubicBezTo>
                        <a:pt x="10283" y="12371"/>
                        <a:pt x="11330" y="12371"/>
                        <a:pt x="12232" y="11942"/>
                      </a:cubicBezTo>
                      <a:lnTo>
                        <a:pt x="20592" y="7084"/>
                      </a:lnTo>
                      <a:cubicBezTo>
                        <a:pt x="21447" y="6608"/>
                        <a:pt x="21542" y="5846"/>
                        <a:pt x="20592" y="5465"/>
                      </a:cubicBezTo>
                      <a:lnTo>
                        <a:pt x="11757" y="322"/>
                      </a:lnTo>
                      <a:cubicBezTo>
                        <a:pt x="10855" y="-107"/>
                        <a:pt x="9808" y="-107"/>
                        <a:pt x="8906" y="322"/>
                      </a:cubicBezTo>
                      <a:lnTo>
                        <a:pt x="451" y="5179"/>
                      </a:lnTo>
                      <a:cubicBezTo>
                        <a:pt x="-119" y="5656"/>
                        <a:pt x="-214" y="6417"/>
                        <a:pt x="54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2" name="Google Shape;342;gd206234545_1_61"/>
                <p:cNvSpPr/>
                <p:nvPr/>
              </p:nvSpPr>
              <p:spPr>
                <a:xfrm>
                  <a:off x="4784985" y="5234904"/>
                  <a:ext cx="27256" cy="15823"/>
                </a:xfrm>
                <a:custGeom>
                  <a:avLst/>
                  <a:gdLst/>
                  <a:ahLst/>
                  <a:cxnLst/>
                  <a:rect l="l" t="t" r="r" b="b"/>
                  <a:pathLst>
                    <a:path w="27256" h="15823" extrusionOk="0">
                      <a:moveTo>
                        <a:pt x="454" y="6894"/>
                      </a:moveTo>
                      <a:lnTo>
                        <a:pt x="15369" y="15466"/>
                      </a:lnTo>
                      <a:cubicBezTo>
                        <a:pt x="16226" y="15942"/>
                        <a:pt x="17267" y="15942"/>
                        <a:pt x="18124" y="15466"/>
                      </a:cubicBezTo>
                      <a:lnTo>
                        <a:pt x="26580" y="10608"/>
                      </a:lnTo>
                      <a:cubicBezTo>
                        <a:pt x="27435" y="10132"/>
                        <a:pt x="27530" y="9370"/>
                        <a:pt x="26580" y="8989"/>
                      </a:cubicBezTo>
                      <a:lnTo>
                        <a:pt x="11759" y="322"/>
                      </a:lnTo>
                      <a:cubicBezTo>
                        <a:pt x="10858" y="-107"/>
                        <a:pt x="9811" y="-107"/>
                        <a:pt x="8909" y="322"/>
                      </a:cubicBezTo>
                      <a:lnTo>
                        <a:pt x="549" y="5179"/>
                      </a:lnTo>
                      <a:cubicBezTo>
                        <a:pt x="-116" y="5751"/>
                        <a:pt x="-211" y="6513"/>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3" name="Google Shape;343;gd206234545_1_61"/>
                <p:cNvSpPr/>
                <p:nvPr/>
              </p:nvSpPr>
              <p:spPr>
                <a:xfrm>
                  <a:off x="4610064" y="5140680"/>
                  <a:ext cx="33535" cy="17487"/>
                </a:xfrm>
                <a:custGeom>
                  <a:avLst/>
                  <a:gdLst/>
                  <a:ahLst/>
                  <a:cxnLst/>
                  <a:rect l="l" t="t" r="r" b="b"/>
                  <a:pathLst>
                    <a:path w="33535" h="17487" extrusionOk="0">
                      <a:moveTo>
                        <a:pt x="24131" y="343"/>
                      </a:moveTo>
                      <a:lnTo>
                        <a:pt x="32966" y="5487"/>
                      </a:lnTo>
                      <a:cubicBezTo>
                        <a:pt x="33726" y="5487"/>
                        <a:pt x="33726" y="6534"/>
                        <a:pt x="32966" y="6915"/>
                      </a:cubicBezTo>
                      <a:lnTo>
                        <a:pt x="24036" y="12154"/>
                      </a:lnTo>
                      <a:cubicBezTo>
                        <a:pt x="23222" y="12535"/>
                        <a:pt x="22284" y="12535"/>
                        <a:pt x="21471" y="12154"/>
                      </a:cubicBezTo>
                      <a:lnTo>
                        <a:pt x="20711" y="11678"/>
                      </a:lnTo>
                      <a:cubicBezTo>
                        <a:pt x="19963" y="11306"/>
                        <a:pt x="19083" y="11306"/>
                        <a:pt x="18336" y="11678"/>
                      </a:cubicBezTo>
                      <a:lnTo>
                        <a:pt x="8835" y="17202"/>
                      </a:lnTo>
                      <a:cubicBezTo>
                        <a:pt x="7990" y="17583"/>
                        <a:pt x="7021" y="17583"/>
                        <a:pt x="6175" y="17202"/>
                      </a:cubicBezTo>
                      <a:lnTo>
                        <a:pt x="570" y="13964"/>
                      </a:lnTo>
                      <a:cubicBezTo>
                        <a:pt x="-190" y="13487"/>
                        <a:pt x="-190" y="12821"/>
                        <a:pt x="570" y="12440"/>
                      </a:cubicBezTo>
                      <a:lnTo>
                        <a:pt x="9405" y="7296"/>
                      </a:lnTo>
                      <a:lnTo>
                        <a:pt x="11210" y="6248"/>
                      </a:lnTo>
                      <a:lnTo>
                        <a:pt x="12540" y="5487"/>
                      </a:lnTo>
                      <a:lnTo>
                        <a:pt x="13870" y="4725"/>
                      </a:lnTo>
                      <a:lnTo>
                        <a:pt x="21471" y="343"/>
                      </a:lnTo>
                      <a:cubicBezTo>
                        <a:pt x="22298" y="-114"/>
                        <a:pt x="23302" y="-114"/>
                        <a:pt x="24131" y="343"/>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4" name="Google Shape;344;gd206234545_1_61"/>
                <p:cNvSpPr/>
                <p:nvPr/>
              </p:nvSpPr>
              <p:spPr>
                <a:xfrm>
                  <a:off x="4754598" y="5259443"/>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025"/>
                      </a:lnTo>
                      <a:cubicBezTo>
                        <a:pt x="21436" y="7025"/>
                        <a:pt x="21531" y="5882"/>
                        <a:pt x="20581" y="5405"/>
                      </a:cubicBezTo>
                      <a:lnTo>
                        <a:pt x="11745" y="357"/>
                      </a:lnTo>
                      <a:cubicBezTo>
                        <a:pt x="10854" y="-119"/>
                        <a:pt x="9786" y="-119"/>
                        <a:pt x="8895"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5" name="Google Shape;345;gd206234545_1_61"/>
                <p:cNvSpPr/>
                <p:nvPr/>
              </p:nvSpPr>
              <p:spPr>
                <a:xfrm>
                  <a:off x="4742212" y="5252239"/>
                  <a:ext cx="20746" cy="12299"/>
                </a:xfrm>
                <a:custGeom>
                  <a:avLst/>
                  <a:gdLst/>
                  <a:ahLst/>
                  <a:cxnLst/>
                  <a:rect l="l" t="t" r="r" b="b"/>
                  <a:pathLst>
                    <a:path w="20746" h="12299" extrusionOk="0">
                      <a:moveTo>
                        <a:pt x="0" y="6798"/>
                      </a:moveTo>
                      <a:lnTo>
                        <a:pt x="8835" y="11942"/>
                      </a:lnTo>
                      <a:cubicBezTo>
                        <a:pt x="9726" y="12418"/>
                        <a:pt x="10794" y="12418"/>
                        <a:pt x="11685" y="11942"/>
                      </a:cubicBezTo>
                      <a:lnTo>
                        <a:pt x="20141" y="7084"/>
                      </a:lnTo>
                      <a:cubicBezTo>
                        <a:pt x="20901" y="7084"/>
                        <a:pt x="20996" y="5846"/>
                        <a:pt x="20141" y="5465"/>
                      </a:cubicBezTo>
                      <a:lnTo>
                        <a:pt x="11305" y="322"/>
                      </a:lnTo>
                      <a:cubicBezTo>
                        <a:pt x="10404" y="-107"/>
                        <a:pt x="9357" y="-107"/>
                        <a:pt x="8455" y="322"/>
                      </a:cubicBezTo>
                      <a:lnTo>
                        <a:pt x="0" y="5179"/>
                      </a:lnTo>
                      <a:cubicBezTo>
                        <a:pt x="0" y="5560"/>
                        <a:pt x="0" y="6417"/>
                        <a:pt x="0"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6" name="Google Shape;346;gd206234545_1_61"/>
                <p:cNvSpPr/>
                <p:nvPr/>
              </p:nvSpPr>
              <p:spPr>
                <a:xfrm>
                  <a:off x="4729612" y="5245000"/>
                  <a:ext cx="21257" cy="12299"/>
                </a:xfrm>
                <a:custGeom>
                  <a:avLst/>
                  <a:gdLst/>
                  <a:ahLst/>
                  <a:cxnLst/>
                  <a:rect l="l" t="t" r="r" b="b"/>
                  <a:pathLst>
                    <a:path w="21257" h="12299" extrusionOk="0">
                      <a:moveTo>
                        <a:pt x="535" y="6894"/>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7" name="Google Shape;347;gd206234545_1_61"/>
                <p:cNvSpPr/>
                <p:nvPr/>
              </p:nvSpPr>
              <p:spPr>
                <a:xfrm>
                  <a:off x="4623423" y="5183528"/>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9"/>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8" name="Google Shape;348;gd206234545_1_61"/>
                <p:cNvSpPr/>
                <p:nvPr/>
              </p:nvSpPr>
              <p:spPr>
                <a:xfrm>
                  <a:off x="4610954" y="5176325"/>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9" name="Google Shape;349;gd206234545_1_61"/>
                <p:cNvSpPr/>
                <p:nvPr/>
              </p:nvSpPr>
              <p:spPr>
                <a:xfrm>
                  <a:off x="4598509" y="5169086"/>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0" name="Google Shape;350;gd206234545_1_61"/>
                <p:cNvSpPr/>
                <p:nvPr/>
              </p:nvSpPr>
              <p:spPr>
                <a:xfrm>
                  <a:off x="4586039" y="5161907"/>
                  <a:ext cx="21210" cy="12298"/>
                </a:xfrm>
                <a:custGeom>
                  <a:avLst/>
                  <a:gdLst/>
                  <a:ahLst/>
                  <a:cxnLst/>
                  <a:rect l="l" t="t" r="r" b="b"/>
                  <a:pathLst>
                    <a:path w="21210" h="12298" extrusionOk="0">
                      <a:moveTo>
                        <a:pt x="464" y="6834"/>
                      </a:moveTo>
                      <a:lnTo>
                        <a:pt x="9299" y="11978"/>
                      </a:lnTo>
                      <a:cubicBezTo>
                        <a:pt x="10201" y="12406"/>
                        <a:pt x="11248" y="12406"/>
                        <a:pt x="12149" y="11978"/>
                      </a:cubicBezTo>
                      <a:lnTo>
                        <a:pt x="20604" y="7120"/>
                      </a:lnTo>
                      <a:cubicBezTo>
                        <a:pt x="21364" y="6644"/>
                        <a:pt x="21459" y="5881"/>
                        <a:pt x="20604" y="5501"/>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1" name="Google Shape;351;gd206234545_1_61"/>
                <p:cNvSpPr/>
                <p:nvPr/>
              </p:nvSpPr>
              <p:spPr>
                <a:xfrm>
                  <a:off x="4713902" y="5236011"/>
                  <a:ext cx="24523" cy="14108"/>
                </a:xfrm>
                <a:custGeom>
                  <a:avLst/>
                  <a:gdLst/>
                  <a:ahLst/>
                  <a:cxnLst/>
                  <a:rect l="l" t="t" r="r" b="b"/>
                  <a:pathLst>
                    <a:path w="24523" h="14108" extrusionOk="0">
                      <a:moveTo>
                        <a:pt x="570" y="6739"/>
                      </a:moveTo>
                      <a:lnTo>
                        <a:pt x="12635" y="13787"/>
                      </a:lnTo>
                      <a:cubicBezTo>
                        <a:pt x="13505" y="14216"/>
                        <a:pt x="14521" y="14216"/>
                        <a:pt x="15390" y="13787"/>
                      </a:cubicBezTo>
                      <a:lnTo>
                        <a:pt x="23846" y="8930"/>
                      </a:lnTo>
                      <a:cubicBezTo>
                        <a:pt x="24701" y="8453"/>
                        <a:pt x="24796" y="7691"/>
                        <a:pt x="23846" y="7310"/>
                      </a:cubicBezTo>
                      <a:lnTo>
                        <a:pt x="11780" y="357"/>
                      </a:lnTo>
                      <a:cubicBezTo>
                        <a:pt x="10923" y="-119"/>
                        <a:pt x="9882" y="-119"/>
                        <a:pt x="9025" y="357"/>
                      </a:cubicBezTo>
                      <a:lnTo>
                        <a:pt x="570" y="5215"/>
                      </a:lnTo>
                      <a:cubicBezTo>
                        <a:pt x="-190" y="5596"/>
                        <a:pt x="-190" y="6358"/>
                        <a:pt x="570" y="6739"/>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2" name="Google Shape;352;gd206234545_1_61"/>
                <p:cNvSpPr/>
                <p:nvPr/>
              </p:nvSpPr>
              <p:spPr>
                <a:xfrm>
                  <a:off x="4635943" y="5190803"/>
                  <a:ext cx="24413" cy="14108"/>
                </a:xfrm>
                <a:custGeom>
                  <a:avLst/>
                  <a:gdLst/>
                  <a:ahLst/>
                  <a:cxnLst/>
                  <a:rect l="l" t="t" r="r" b="b"/>
                  <a:pathLst>
                    <a:path w="24413" h="14108" extrusionOk="0">
                      <a:moveTo>
                        <a:pt x="436" y="6798"/>
                      </a:moveTo>
                      <a:lnTo>
                        <a:pt x="12502" y="13752"/>
                      </a:lnTo>
                      <a:cubicBezTo>
                        <a:pt x="13393" y="14228"/>
                        <a:pt x="14461" y="14228"/>
                        <a:pt x="15352" y="13752"/>
                      </a:cubicBezTo>
                      <a:lnTo>
                        <a:pt x="23807" y="8894"/>
                      </a:lnTo>
                      <a:cubicBezTo>
                        <a:pt x="24567" y="8418"/>
                        <a:pt x="24662" y="7656"/>
                        <a:pt x="23807" y="7275"/>
                      </a:cubicBezTo>
                      <a:lnTo>
                        <a:pt x="11932" y="322"/>
                      </a:lnTo>
                      <a:cubicBezTo>
                        <a:pt x="11030" y="-107"/>
                        <a:pt x="9983" y="-107"/>
                        <a:pt x="9082" y="322"/>
                      </a:cubicBezTo>
                      <a:lnTo>
                        <a:pt x="721" y="5179"/>
                      </a:lnTo>
                      <a:cubicBezTo>
                        <a:pt x="-134" y="5656"/>
                        <a:pt x="-229" y="6418"/>
                        <a:pt x="436"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3" name="Google Shape;353;gd206234545_1_61"/>
                <p:cNvSpPr/>
                <p:nvPr/>
              </p:nvSpPr>
              <p:spPr>
                <a:xfrm>
                  <a:off x="4651601" y="5199816"/>
                  <a:ext cx="71148" cy="41195"/>
                </a:xfrm>
                <a:custGeom>
                  <a:avLst/>
                  <a:gdLst/>
                  <a:ahLst/>
                  <a:cxnLst/>
                  <a:rect l="l" t="t" r="r" b="b"/>
                  <a:pathLst>
                    <a:path w="71148" h="41195" extrusionOk="0">
                      <a:moveTo>
                        <a:pt x="454" y="6834"/>
                      </a:moveTo>
                      <a:lnTo>
                        <a:pt x="59260" y="40839"/>
                      </a:lnTo>
                      <a:cubicBezTo>
                        <a:pt x="60117" y="41315"/>
                        <a:pt x="61159" y="41315"/>
                        <a:pt x="62016" y="40839"/>
                      </a:cubicBezTo>
                      <a:lnTo>
                        <a:pt x="70471" y="35981"/>
                      </a:lnTo>
                      <a:cubicBezTo>
                        <a:pt x="71326" y="35505"/>
                        <a:pt x="71421" y="34742"/>
                        <a:pt x="70471" y="34361"/>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4" name="Google Shape;354;gd206234545_1_61"/>
                <p:cNvSpPr/>
                <p:nvPr/>
              </p:nvSpPr>
              <p:spPr>
                <a:xfrm>
                  <a:off x="4756949" y="5232713"/>
                  <a:ext cx="21210" cy="12299"/>
                </a:xfrm>
                <a:custGeom>
                  <a:avLst/>
                  <a:gdLst/>
                  <a:ahLst/>
                  <a:cxnLst/>
                  <a:rect l="l" t="t" r="r" b="b"/>
                  <a:pathLst>
                    <a:path w="21210" h="12299"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275"/>
                      </a:lnTo>
                      <a:cubicBezTo>
                        <a:pt x="-106" y="6036"/>
                        <a:pt x="-201" y="6036"/>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5" name="Google Shape;355;gd206234545_1_61"/>
                <p:cNvSpPr/>
                <p:nvPr/>
              </p:nvSpPr>
              <p:spPr>
                <a:xfrm>
                  <a:off x="4744433" y="5225534"/>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7120"/>
                        <a:pt x="21531" y="5882"/>
                        <a:pt x="20581" y="5501"/>
                      </a:cubicBezTo>
                      <a:lnTo>
                        <a:pt x="11745" y="357"/>
                      </a:lnTo>
                      <a:cubicBezTo>
                        <a:pt x="10888" y="-119"/>
                        <a:pt x="9847" y="-119"/>
                        <a:pt x="8990" y="357"/>
                      </a:cubicBezTo>
                      <a:lnTo>
                        <a:pt x="535" y="5215"/>
                      </a:lnTo>
                      <a:cubicBezTo>
                        <a:pt x="-130" y="5691"/>
                        <a:pt x="-225" y="6358"/>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6" name="Google Shape;356;gd206234545_1_61"/>
                <p:cNvSpPr/>
                <p:nvPr/>
              </p:nvSpPr>
              <p:spPr>
                <a:xfrm>
                  <a:off x="4732035" y="5218330"/>
                  <a:ext cx="21424" cy="12263"/>
                </a:xfrm>
                <a:custGeom>
                  <a:avLst/>
                  <a:gdLst/>
                  <a:ahLst/>
                  <a:cxnLst/>
                  <a:rect l="l" t="t" r="r" b="b"/>
                  <a:pathLst>
                    <a:path w="21424" h="12263" extrusionOk="0">
                      <a:moveTo>
                        <a:pt x="677" y="6798"/>
                      </a:moveTo>
                      <a:lnTo>
                        <a:pt x="9513" y="11942"/>
                      </a:lnTo>
                      <a:cubicBezTo>
                        <a:pt x="10414" y="12371"/>
                        <a:pt x="11461" y="12371"/>
                        <a:pt x="12363" y="11942"/>
                      </a:cubicBezTo>
                      <a:lnTo>
                        <a:pt x="20818" y="7084"/>
                      </a:lnTo>
                      <a:cubicBezTo>
                        <a:pt x="21578" y="6608"/>
                        <a:pt x="21673" y="5846"/>
                        <a:pt x="20818" y="5465"/>
                      </a:cubicBezTo>
                      <a:lnTo>
                        <a:pt x="11983" y="322"/>
                      </a:lnTo>
                      <a:cubicBezTo>
                        <a:pt x="11081" y="-107"/>
                        <a:pt x="10034" y="-107"/>
                        <a:pt x="9133" y="322"/>
                      </a:cubicBezTo>
                      <a:lnTo>
                        <a:pt x="677" y="5179"/>
                      </a:lnTo>
                      <a:cubicBezTo>
                        <a:pt x="-178" y="5656"/>
                        <a:pt x="-273" y="6417"/>
                        <a:pt x="677"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7" name="Google Shape;357;gd206234545_1_61"/>
                <p:cNvSpPr/>
                <p:nvPr/>
              </p:nvSpPr>
              <p:spPr>
                <a:xfrm>
                  <a:off x="4719447" y="5211091"/>
                  <a:ext cx="21257" cy="12299"/>
                </a:xfrm>
                <a:custGeom>
                  <a:avLst/>
                  <a:gdLst/>
                  <a:ahLst/>
                  <a:cxnLst/>
                  <a:rect l="l" t="t" r="r" b="b"/>
                  <a:pathLst>
                    <a:path w="21257" h="12299" extrusionOk="0">
                      <a:moveTo>
                        <a:pt x="535" y="6798"/>
                      </a:moveTo>
                      <a:lnTo>
                        <a:pt x="9370" y="11942"/>
                      </a:lnTo>
                      <a:cubicBezTo>
                        <a:pt x="10227" y="12418"/>
                        <a:pt x="11268" y="12418"/>
                        <a:pt x="12125" y="11942"/>
                      </a:cubicBezTo>
                      <a:lnTo>
                        <a:pt x="20581" y="7084"/>
                      </a:lnTo>
                      <a:cubicBezTo>
                        <a:pt x="21436" y="6608"/>
                        <a:pt x="21531" y="5941"/>
                        <a:pt x="20581" y="5465"/>
                      </a:cubicBezTo>
                      <a:lnTo>
                        <a:pt x="11745" y="322"/>
                      </a:lnTo>
                      <a:cubicBezTo>
                        <a:pt x="10876" y="-107"/>
                        <a:pt x="9859" y="-107"/>
                        <a:pt x="8990"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8" name="Google Shape;358;gd206234545_1_61"/>
                <p:cNvSpPr/>
                <p:nvPr/>
              </p:nvSpPr>
              <p:spPr>
                <a:xfrm>
                  <a:off x="4706978" y="5203817"/>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8"/>
                        <a:pt x="21459" y="5882"/>
                        <a:pt x="20604" y="5405"/>
                      </a:cubicBezTo>
                      <a:lnTo>
                        <a:pt x="11769" y="357"/>
                      </a:lnTo>
                      <a:cubicBezTo>
                        <a:pt x="10878" y="-119"/>
                        <a:pt x="9810" y="-119"/>
                        <a:pt x="8919" y="357"/>
                      </a:cubicBezTo>
                      <a:lnTo>
                        <a:pt x="464" y="5215"/>
                      </a:lnTo>
                      <a:cubicBezTo>
                        <a:pt x="-106" y="5691"/>
                        <a:pt x="-201" y="6358"/>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9" name="Google Shape;359;gd206234545_1_61"/>
                <p:cNvSpPr/>
                <p:nvPr/>
              </p:nvSpPr>
              <p:spPr>
                <a:xfrm>
                  <a:off x="4694711" y="5196578"/>
                  <a:ext cx="20722" cy="12299"/>
                </a:xfrm>
                <a:custGeom>
                  <a:avLst/>
                  <a:gdLst/>
                  <a:ahLst/>
                  <a:cxnLst/>
                  <a:rect l="l" t="t" r="r" b="b"/>
                  <a:pathLst>
                    <a:path w="20722" h="12299" extrusionOk="0">
                      <a:moveTo>
                        <a:pt x="0" y="6834"/>
                      </a:moveTo>
                      <a:lnTo>
                        <a:pt x="8835" y="11978"/>
                      </a:lnTo>
                      <a:cubicBezTo>
                        <a:pt x="9705" y="12406"/>
                        <a:pt x="10721" y="12406"/>
                        <a:pt x="11590" y="11978"/>
                      </a:cubicBezTo>
                      <a:lnTo>
                        <a:pt x="20046" y="7025"/>
                      </a:lnTo>
                      <a:cubicBezTo>
                        <a:pt x="20901" y="6549"/>
                        <a:pt x="20996" y="5882"/>
                        <a:pt x="20046" y="5406"/>
                      </a:cubicBezTo>
                      <a:lnTo>
                        <a:pt x="11210" y="357"/>
                      </a:lnTo>
                      <a:cubicBezTo>
                        <a:pt x="10353" y="-119"/>
                        <a:pt x="9312" y="-119"/>
                        <a:pt x="8455" y="357"/>
                      </a:cubicBezTo>
                      <a:lnTo>
                        <a:pt x="0"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0" name="Google Shape;360;gd206234545_1_61"/>
                <p:cNvSpPr/>
                <p:nvPr/>
              </p:nvSpPr>
              <p:spPr>
                <a:xfrm>
                  <a:off x="4681992" y="5189338"/>
                  <a:ext cx="21210" cy="12299"/>
                </a:xfrm>
                <a:custGeom>
                  <a:avLst/>
                  <a:gdLst/>
                  <a:ahLst/>
                  <a:cxnLst/>
                  <a:rect l="l" t="t" r="r" b="b"/>
                  <a:pathLst>
                    <a:path w="21210" h="12299" extrusionOk="0">
                      <a:moveTo>
                        <a:pt x="464" y="6834"/>
                      </a:moveTo>
                      <a:lnTo>
                        <a:pt x="9299" y="11978"/>
                      </a:lnTo>
                      <a:cubicBezTo>
                        <a:pt x="10201" y="12406"/>
                        <a:pt x="11248" y="12406"/>
                        <a:pt x="12149" y="11978"/>
                      </a:cubicBezTo>
                      <a:lnTo>
                        <a:pt x="20604" y="7025"/>
                      </a:lnTo>
                      <a:cubicBezTo>
                        <a:pt x="21364" y="6549"/>
                        <a:pt x="21459" y="5882"/>
                        <a:pt x="20604" y="5406"/>
                      </a:cubicBezTo>
                      <a:lnTo>
                        <a:pt x="11769" y="357"/>
                      </a:lnTo>
                      <a:cubicBezTo>
                        <a:pt x="10878" y="-119"/>
                        <a:pt x="9810" y="-119"/>
                        <a:pt x="8919" y="357"/>
                      </a:cubicBezTo>
                      <a:lnTo>
                        <a:pt x="464" y="5215"/>
                      </a:lnTo>
                      <a:cubicBezTo>
                        <a:pt x="-106" y="5691"/>
                        <a:pt x="-201" y="6453"/>
                        <a:pt x="46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1" name="Google Shape;361;gd206234545_1_61"/>
                <p:cNvSpPr/>
                <p:nvPr/>
              </p:nvSpPr>
              <p:spPr>
                <a:xfrm>
                  <a:off x="4669476" y="5182100"/>
                  <a:ext cx="21257" cy="12299"/>
                </a:xfrm>
                <a:custGeom>
                  <a:avLst/>
                  <a:gdLst/>
                  <a:ahLst/>
                  <a:cxnLst/>
                  <a:rect l="l" t="t" r="r" b="b"/>
                  <a:pathLst>
                    <a:path w="21257" h="12299" extrusionOk="0">
                      <a:moveTo>
                        <a:pt x="535" y="6834"/>
                      </a:moveTo>
                      <a:lnTo>
                        <a:pt x="9370" y="11978"/>
                      </a:lnTo>
                      <a:cubicBezTo>
                        <a:pt x="10240" y="12406"/>
                        <a:pt x="11256" y="12406"/>
                        <a:pt x="12125" y="11978"/>
                      </a:cubicBezTo>
                      <a:lnTo>
                        <a:pt x="20581" y="7120"/>
                      </a:lnTo>
                      <a:cubicBezTo>
                        <a:pt x="21436" y="6644"/>
                        <a:pt x="21531" y="5882"/>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2" name="Google Shape;362;gd206234545_1_61"/>
                <p:cNvSpPr/>
                <p:nvPr/>
              </p:nvSpPr>
              <p:spPr>
                <a:xfrm>
                  <a:off x="4656900" y="5174765"/>
                  <a:ext cx="21316" cy="12299"/>
                </a:xfrm>
                <a:custGeom>
                  <a:avLst/>
                  <a:gdLst/>
                  <a:ahLst/>
                  <a:cxnLst/>
                  <a:rect l="l" t="t" r="r" b="b"/>
                  <a:pathLst>
                    <a:path w="21316" h="12299" extrusionOk="0">
                      <a:moveTo>
                        <a:pt x="570" y="6834"/>
                      </a:moveTo>
                      <a:lnTo>
                        <a:pt x="9405" y="11978"/>
                      </a:lnTo>
                      <a:cubicBezTo>
                        <a:pt x="10307" y="12406"/>
                        <a:pt x="11354" y="12406"/>
                        <a:pt x="12255" y="11978"/>
                      </a:cubicBezTo>
                      <a:lnTo>
                        <a:pt x="20711" y="7120"/>
                      </a:lnTo>
                      <a:cubicBezTo>
                        <a:pt x="21471" y="7120"/>
                        <a:pt x="21566" y="5882"/>
                        <a:pt x="20711" y="5501"/>
                      </a:cubicBezTo>
                      <a:lnTo>
                        <a:pt x="11875" y="357"/>
                      </a:lnTo>
                      <a:cubicBezTo>
                        <a:pt x="10984" y="-119"/>
                        <a:pt x="9916" y="-119"/>
                        <a:pt x="9025" y="357"/>
                      </a:cubicBezTo>
                      <a:lnTo>
                        <a:pt x="570" y="5215"/>
                      </a:lnTo>
                      <a:cubicBezTo>
                        <a:pt x="-190" y="5787"/>
                        <a:pt x="-190" y="6834"/>
                        <a:pt x="57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3" name="Google Shape;363;gd206234545_1_61"/>
                <p:cNvSpPr/>
                <p:nvPr/>
              </p:nvSpPr>
              <p:spPr>
                <a:xfrm>
                  <a:off x="4644490" y="5167657"/>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76" y="-107"/>
                        <a:pt x="9859" y="-107"/>
                        <a:pt x="8990" y="322"/>
                      </a:cubicBezTo>
                      <a:lnTo>
                        <a:pt x="535" y="5179"/>
                      </a:lnTo>
                      <a:cubicBezTo>
                        <a:pt x="-130" y="5656"/>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4" name="Google Shape;364;gd206234545_1_61"/>
                <p:cNvSpPr/>
                <p:nvPr/>
              </p:nvSpPr>
              <p:spPr>
                <a:xfrm>
                  <a:off x="4632021" y="5160418"/>
                  <a:ext cx="21210" cy="12298"/>
                </a:xfrm>
                <a:custGeom>
                  <a:avLst/>
                  <a:gdLst/>
                  <a:ahLst/>
                  <a:cxnLst/>
                  <a:rect l="l" t="t" r="r" b="b"/>
                  <a:pathLst>
                    <a:path w="21210" h="12298" extrusionOk="0">
                      <a:moveTo>
                        <a:pt x="464" y="6894"/>
                      </a:moveTo>
                      <a:lnTo>
                        <a:pt x="9299" y="11942"/>
                      </a:lnTo>
                      <a:cubicBezTo>
                        <a:pt x="10190" y="12418"/>
                        <a:pt x="11258" y="12418"/>
                        <a:pt x="12149" y="11942"/>
                      </a:cubicBezTo>
                      <a:lnTo>
                        <a:pt x="20604" y="7084"/>
                      </a:lnTo>
                      <a:cubicBezTo>
                        <a:pt x="21364" y="6608"/>
                        <a:pt x="21459" y="5846"/>
                        <a:pt x="20604" y="5465"/>
                      </a:cubicBezTo>
                      <a:lnTo>
                        <a:pt x="11769" y="321"/>
                      </a:lnTo>
                      <a:cubicBezTo>
                        <a:pt x="10868" y="-107"/>
                        <a:pt x="9821" y="-107"/>
                        <a:pt x="8919" y="321"/>
                      </a:cubicBezTo>
                      <a:lnTo>
                        <a:pt x="464" y="5179"/>
                      </a:lnTo>
                      <a:cubicBezTo>
                        <a:pt x="-106" y="5751"/>
                        <a:pt x="-201" y="6417"/>
                        <a:pt x="46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5" name="Google Shape;365;gd206234545_1_61"/>
                <p:cNvSpPr/>
                <p:nvPr/>
              </p:nvSpPr>
              <p:spPr>
                <a:xfrm>
                  <a:off x="4619504" y="5153179"/>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6608"/>
                        <a:pt x="21531" y="5846"/>
                        <a:pt x="20581" y="5465"/>
                      </a:cubicBezTo>
                      <a:lnTo>
                        <a:pt x="11745" y="321"/>
                      </a:lnTo>
                      <a:cubicBezTo>
                        <a:pt x="10876" y="-107"/>
                        <a:pt x="9859" y="-107"/>
                        <a:pt x="8990" y="321"/>
                      </a:cubicBezTo>
                      <a:lnTo>
                        <a:pt x="535" y="5275"/>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6" name="Google Shape;366;gd206234545_1_61"/>
                <p:cNvSpPr/>
                <p:nvPr/>
              </p:nvSpPr>
              <p:spPr>
                <a:xfrm>
                  <a:off x="4769418" y="5240428"/>
                  <a:ext cx="30663" cy="17728"/>
                </a:xfrm>
                <a:custGeom>
                  <a:avLst/>
                  <a:gdLst/>
                  <a:ahLst/>
                  <a:cxnLst/>
                  <a:rect l="l" t="t" r="r" b="b"/>
                  <a:pathLst>
                    <a:path w="30663" h="17728" extrusionOk="0">
                      <a:moveTo>
                        <a:pt x="535" y="6417"/>
                      </a:moveTo>
                      <a:lnTo>
                        <a:pt x="18775" y="17371"/>
                      </a:lnTo>
                      <a:cubicBezTo>
                        <a:pt x="19667" y="17847"/>
                        <a:pt x="20734" y="17847"/>
                        <a:pt x="21626" y="17371"/>
                      </a:cubicBezTo>
                      <a:lnTo>
                        <a:pt x="29986" y="12513"/>
                      </a:lnTo>
                      <a:cubicBezTo>
                        <a:pt x="30841" y="12037"/>
                        <a:pt x="30936" y="11370"/>
                        <a:pt x="29986" y="10894"/>
                      </a:cubicBezTo>
                      <a:lnTo>
                        <a:pt x="11745" y="321"/>
                      </a:lnTo>
                      <a:cubicBezTo>
                        <a:pt x="10876" y="-107"/>
                        <a:pt x="9860" y="-107"/>
                        <a:pt x="8990" y="321"/>
                      </a:cubicBezTo>
                      <a:lnTo>
                        <a:pt x="535" y="5275"/>
                      </a:lnTo>
                      <a:cubicBezTo>
                        <a:pt x="-130" y="5275"/>
                        <a:pt x="-225" y="5941"/>
                        <a:pt x="535" y="6417"/>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7" name="Google Shape;367;gd206234545_1_61"/>
                <p:cNvSpPr/>
                <p:nvPr/>
              </p:nvSpPr>
              <p:spPr>
                <a:xfrm>
                  <a:off x="4751035" y="5243345"/>
                  <a:ext cx="21400" cy="12299"/>
                </a:xfrm>
                <a:custGeom>
                  <a:avLst/>
                  <a:gdLst/>
                  <a:ahLst/>
                  <a:cxnLst/>
                  <a:rect l="l" t="t" r="r" b="b"/>
                  <a:pathLst>
                    <a:path w="21400" h="12299" extrusionOk="0">
                      <a:moveTo>
                        <a:pt x="677" y="6834"/>
                      </a:moveTo>
                      <a:lnTo>
                        <a:pt x="9513" y="11978"/>
                      </a:lnTo>
                      <a:cubicBezTo>
                        <a:pt x="10382" y="12406"/>
                        <a:pt x="11398" y="12406"/>
                        <a:pt x="12268" y="11978"/>
                      </a:cubicBezTo>
                      <a:lnTo>
                        <a:pt x="20723" y="7025"/>
                      </a:lnTo>
                      <a:cubicBezTo>
                        <a:pt x="21578" y="7025"/>
                        <a:pt x="21673" y="5882"/>
                        <a:pt x="20723" y="5405"/>
                      </a:cubicBezTo>
                      <a:lnTo>
                        <a:pt x="11888" y="357"/>
                      </a:lnTo>
                      <a:cubicBezTo>
                        <a:pt x="11031" y="-119"/>
                        <a:pt x="9990" y="-119"/>
                        <a:pt x="9133" y="357"/>
                      </a:cubicBezTo>
                      <a:lnTo>
                        <a:pt x="677" y="4929"/>
                      </a:lnTo>
                      <a:cubicBezTo>
                        <a:pt x="-178" y="5691"/>
                        <a:pt x="-273" y="6453"/>
                        <a:pt x="677"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8" name="Google Shape;368;gd206234545_1_61"/>
                <p:cNvSpPr/>
                <p:nvPr/>
              </p:nvSpPr>
              <p:spPr>
                <a:xfrm>
                  <a:off x="4738529" y="5236106"/>
                  <a:ext cx="21200" cy="12299"/>
                </a:xfrm>
                <a:custGeom>
                  <a:avLst/>
                  <a:gdLst/>
                  <a:ahLst/>
                  <a:cxnLst/>
                  <a:rect l="l" t="t" r="r" b="b"/>
                  <a:pathLst>
                    <a:path w="21200" h="12299" extrusionOk="0">
                      <a:moveTo>
                        <a:pt x="454" y="6834"/>
                      </a:moveTo>
                      <a:lnTo>
                        <a:pt x="9289" y="11978"/>
                      </a:lnTo>
                      <a:cubicBezTo>
                        <a:pt x="10191" y="12406"/>
                        <a:pt x="11238" y="12406"/>
                        <a:pt x="12139" y="11978"/>
                      </a:cubicBezTo>
                      <a:lnTo>
                        <a:pt x="20594" y="7025"/>
                      </a:lnTo>
                      <a:cubicBezTo>
                        <a:pt x="21354" y="6549"/>
                        <a:pt x="21449" y="5882"/>
                        <a:pt x="20594" y="5406"/>
                      </a:cubicBezTo>
                      <a:lnTo>
                        <a:pt x="11759" y="357"/>
                      </a:lnTo>
                      <a:cubicBezTo>
                        <a:pt x="10868" y="-119"/>
                        <a:pt x="9800" y="-119"/>
                        <a:pt x="8909" y="357"/>
                      </a:cubicBezTo>
                      <a:lnTo>
                        <a:pt x="549" y="5215"/>
                      </a:lnTo>
                      <a:cubicBezTo>
                        <a:pt x="-116" y="5691"/>
                        <a:pt x="-211" y="6453"/>
                        <a:pt x="454"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9" name="Google Shape;369;gd206234545_1_61"/>
                <p:cNvSpPr/>
                <p:nvPr/>
              </p:nvSpPr>
              <p:spPr>
                <a:xfrm>
                  <a:off x="4726002" y="5228867"/>
                  <a:ext cx="21257" cy="12299"/>
                </a:xfrm>
                <a:custGeom>
                  <a:avLst/>
                  <a:gdLst/>
                  <a:ahLst/>
                  <a:cxnLst/>
                  <a:rect l="l" t="t" r="r" b="b"/>
                  <a:pathLst>
                    <a:path w="21257" h="12299" extrusionOk="0">
                      <a:moveTo>
                        <a:pt x="535" y="6834"/>
                      </a:moveTo>
                      <a:lnTo>
                        <a:pt x="9370" y="11978"/>
                      </a:lnTo>
                      <a:cubicBezTo>
                        <a:pt x="10239" y="12406"/>
                        <a:pt x="11256" y="12406"/>
                        <a:pt x="12125" y="11978"/>
                      </a:cubicBezTo>
                      <a:lnTo>
                        <a:pt x="20581" y="7120"/>
                      </a:lnTo>
                      <a:cubicBezTo>
                        <a:pt x="21436" y="6548"/>
                        <a:pt x="21531" y="5881"/>
                        <a:pt x="20581" y="5405"/>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0" name="Google Shape;370;gd206234545_1_61"/>
                <p:cNvSpPr/>
                <p:nvPr/>
              </p:nvSpPr>
              <p:spPr>
                <a:xfrm>
                  <a:off x="4713712" y="5221628"/>
                  <a:ext cx="20781" cy="12299"/>
                </a:xfrm>
                <a:custGeom>
                  <a:avLst/>
                  <a:gdLst/>
                  <a:ahLst/>
                  <a:cxnLst/>
                  <a:rect l="l" t="t" r="r" b="b"/>
                  <a:pathLst>
                    <a:path w="20781" h="12299" extrusionOk="0">
                      <a:moveTo>
                        <a:pt x="0" y="6834"/>
                      </a:moveTo>
                      <a:lnTo>
                        <a:pt x="8835" y="11978"/>
                      </a:lnTo>
                      <a:cubicBezTo>
                        <a:pt x="9737" y="12406"/>
                        <a:pt x="10784" y="12406"/>
                        <a:pt x="11685" y="11978"/>
                      </a:cubicBezTo>
                      <a:lnTo>
                        <a:pt x="20141" y="7120"/>
                      </a:lnTo>
                      <a:cubicBezTo>
                        <a:pt x="20996" y="6644"/>
                        <a:pt x="20996" y="5882"/>
                        <a:pt x="20141" y="5501"/>
                      </a:cubicBezTo>
                      <a:lnTo>
                        <a:pt x="11305" y="357"/>
                      </a:lnTo>
                      <a:cubicBezTo>
                        <a:pt x="10414" y="-119"/>
                        <a:pt x="9346" y="-119"/>
                        <a:pt x="8455" y="357"/>
                      </a:cubicBezTo>
                      <a:lnTo>
                        <a:pt x="95" y="5215"/>
                      </a:lnTo>
                      <a:cubicBezTo>
                        <a:pt x="0" y="5691"/>
                        <a:pt x="0" y="6453"/>
                        <a:pt x="0"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1" name="Google Shape;371;gd206234545_1_61"/>
                <p:cNvSpPr/>
                <p:nvPr/>
              </p:nvSpPr>
              <p:spPr>
                <a:xfrm>
                  <a:off x="4701016" y="5214425"/>
                  <a:ext cx="21257" cy="12299"/>
                </a:xfrm>
                <a:custGeom>
                  <a:avLst/>
                  <a:gdLst/>
                  <a:ahLst/>
                  <a:cxnLst/>
                  <a:rect l="l" t="t" r="r" b="b"/>
                  <a:pathLst>
                    <a:path w="21257" h="12299" extrusionOk="0">
                      <a:moveTo>
                        <a:pt x="535" y="6798"/>
                      </a:moveTo>
                      <a:lnTo>
                        <a:pt x="9370" y="11942"/>
                      </a:lnTo>
                      <a:cubicBezTo>
                        <a:pt x="10261" y="12418"/>
                        <a:pt x="11329" y="12418"/>
                        <a:pt x="12220" y="11942"/>
                      </a:cubicBezTo>
                      <a:lnTo>
                        <a:pt x="20581" y="7084"/>
                      </a:lnTo>
                      <a:cubicBezTo>
                        <a:pt x="21436" y="6608"/>
                        <a:pt x="21531" y="5846"/>
                        <a:pt x="20581" y="5465"/>
                      </a:cubicBezTo>
                      <a:lnTo>
                        <a:pt x="11745" y="322"/>
                      </a:lnTo>
                      <a:cubicBezTo>
                        <a:pt x="10876" y="-107"/>
                        <a:pt x="9859" y="-107"/>
                        <a:pt x="8990" y="322"/>
                      </a:cubicBezTo>
                      <a:lnTo>
                        <a:pt x="535" y="5179"/>
                      </a:lnTo>
                      <a:cubicBezTo>
                        <a:pt x="-130" y="5274"/>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2" name="Google Shape;372;gd206234545_1_61"/>
                <p:cNvSpPr/>
                <p:nvPr/>
              </p:nvSpPr>
              <p:spPr>
                <a:xfrm>
                  <a:off x="4688557" y="5207186"/>
                  <a:ext cx="21271" cy="12299"/>
                </a:xfrm>
                <a:custGeom>
                  <a:avLst/>
                  <a:gdLst/>
                  <a:ahLst/>
                  <a:cxnLst/>
                  <a:rect l="l" t="t" r="r" b="b"/>
                  <a:pathLst>
                    <a:path w="21271" h="12299" extrusionOk="0">
                      <a:moveTo>
                        <a:pt x="454" y="6894"/>
                      </a:moveTo>
                      <a:lnTo>
                        <a:pt x="9289" y="11942"/>
                      </a:lnTo>
                      <a:cubicBezTo>
                        <a:pt x="10180" y="12418"/>
                        <a:pt x="11248" y="12418"/>
                        <a:pt x="12139" y="11942"/>
                      </a:cubicBezTo>
                      <a:lnTo>
                        <a:pt x="20594" y="7084"/>
                      </a:lnTo>
                      <a:cubicBezTo>
                        <a:pt x="21449" y="6608"/>
                        <a:pt x="21544" y="5846"/>
                        <a:pt x="20594" y="5465"/>
                      </a:cubicBezTo>
                      <a:lnTo>
                        <a:pt x="11759" y="322"/>
                      </a:lnTo>
                      <a:cubicBezTo>
                        <a:pt x="10858" y="-107"/>
                        <a:pt x="9811" y="-107"/>
                        <a:pt x="8909" y="322"/>
                      </a:cubicBezTo>
                      <a:lnTo>
                        <a:pt x="549" y="5274"/>
                      </a:lnTo>
                      <a:cubicBezTo>
                        <a:pt x="-116" y="5751"/>
                        <a:pt x="-211" y="6417"/>
                        <a:pt x="454"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3" name="Google Shape;373;gd206234545_1_61"/>
                <p:cNvSpPr/>
                <p:nvPr/>
              </p:nvSpPr>
              <p:spPr>
                <a:xfrm>
                  <a:off x="4675924" y="5199947"/>
                  <a:ext cx="21364" cy="12299"/>
                </a:xfrm>
                <a:custGeom>
                  <a:avLst/>
                  <a:gdLst/>
                  <a:ahLst/>
                  <a:cxnLst/>
                  <a:rect l="l" t="t" r="r" b="b"/>
                  <a:pathLst>
                    <a:path w="21364" h="12299" extrusionOk="0">
                      <a:moveTo>
                        <a:pt x="641" y="6894"/>
                      </a:moveTo>
                      <a:lnTo>
                        <a:pt x="9477" y="11942"/>
                      </a:lnTo>
                      <a:cubicBezTo>
                        <a:pt x="10368" y="12418"/>
                        <a:pt x="11435" y="12418"/>
                        <a:pt x="12327" y="11942"/>
                      </a:cubicBezTo>
                      <a:lnTo>
                        <a:pt x="20687" y="7084"/>
                      </a:lnTo>
                      <a:cubicBezTo>
                        <a:pt x="21542" y="6608"/>
                        <a:pt x="21637" y="5846"/>
                        <a:pt x="20687" y="5465"/>
                      </a:cubicBezTo>
                      <a:lnTo>
                        <a:pt x="11852" y="321"/>
                      </a:lnTo>
                      <a:cubicBezTo>
                        <a:pt x="10982" y="-107"/>
                        <a:pt x="9966" y="-107"/>
                        <a:pt x="9096" y="321"/>
                      </a:cubicBezTo>
                      <a:lnTo>
                        <a:pt x="641" y="5275"/>
                      </a:lnTo>
                      <a:cubicBezTo>
                        <a:pt x="-214" y="5751"/>
                        <a:pt x="-214" y="6417"/>
                        <a:pt x="641"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4" name="Google Shape;374;gd206234545_1_61"/>
                <p:cNvSpPr/>
                <p:nvPr/>
              </p:nvSpPr>
              <p:spPr>
                <a:xfrm>
                  <a:off x="4663585" y="5192708"/>
                  <a:ext cx="21257" cy="12299"/>
                </a:xfrm>
                <a:custGeom>
                  <a:avLst/>
                  <a:gdLst/>
                  <a:ahLst/>
                  <a:cxnLst/>
                  <a:rect l="l" t="t" r="r" b="b"/>
                  <a:pathLst>
                    <a:path w="21257" h="12299" extrusionOk="0">
                      <a:moveTo>
                        <a:pt x="535" y="6894"/>
                      </a:moveTo>
                      <a:lnTo>
                        <a:pt x="9370" y="11942"/>
                      </a:lnTo>
                      <a:cubicBezTo>
                        <a:pt x="10227" y="12418"/>
                        <a:pt x="11268" y="12418"/>
                        <a:pt x="12125" y="11942"/>
                      </a:cubicBezTo>
                      <a:lnTo>
                        <a:pt x="20581" y="7084"/>
                      </a:lnTo>
                      <a:cubicBezTo>
                        <a:pt x="21436" y="7084"/>
                        <a:pt x="21531" y="5846"/>
                        <a:pt x="20581" y="5465"/>
                      </a:cubicBezTo>
                      <a:lnTo>
                        <a:pt x="11745" y="322"/>
                      </a:lnTo>
                      <a:cubicBezTo>
                        <a:pt x="10844" y="-107"/>
                        <a:pt x="9797" y="-107"/>
                        <a:pt x="8895" y="322"/>
                      </a:cubicBezTo>
                      <a:lnTo>
                        <a:pt x="535" y="5274"/>
                      </a:lnTo>
                      <a:cubicBezTo>
                        <a:pt x="-130" y="5751"/>
                        <a:pt x="-225" y="6417"/>
                        <a:pt x="53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5" name="Google Shape;375;gd206234545_1_61"/>
                <p:cNvSpPr/>
                <p:nvPr/>
              </p:nvSpPr>
              <p:spPr>
                <a:xfrm>
                  <a:off x="4651034" y="5185529"/>
                  <a:ext cx="21269" cy="12299"/>
                </a:xfrm>
                <a:custGeom>
                  <a:avLst/>
                  <a:gdLst/>
                  <a:ahLst/>
                  <a:cxnLst/>
                  <a:rect l="l" t="t" r="r" b="b"/>
                  <a:pathLst>
                    <a:path w="21269" h="12299" extrusionOk="0">
                      <a:moveTo>
                        <a:pt x="546" y="6834"/>
                      </a:moveTo>
                      <a:lnTo>
                        <a:pt x="9381" y="11978"/>
                      </a:lnTo>
                      <a:cubicBezTo>
                        <a:pt x="10283" y="12406"/>
                        <a:pt x="11330" y="12406"/>
                        <a:pt x="12232" y="11978"/>
                      </a:cubicBezTo>
                      <a:lnTo>
                        <a:pt x="20592" y="7120"/>
                      </a:lnTo>
                      <a:cubicBezTo>
                        <a:pt x="21447" y="6644"/>
                        <a:pt x="21542" y="5882"/>
                        <a:pt x="20592" y="5501"/>
                      </a:cubicBezTo>
                      <a:lnTo>
                        <a:pt x="11757" y="357"/>
                      </a:lnTo>
                      <a:cubicBezTo>
                        <a:pt x="10865" y="-119"/>
                        <a:pt x="9798" y="-119"/>
                        <a:pt x="8906" y="357"/>
                      </a:cubicBezTo>
                      <a:lnTo>
                        <a:pt x="451" y="5215"/>
                      </a:lnTo>
                      <a:cubicBezTo>
                        <a:pt x="-119" y="5596"/>
                        <a:pt x="-214" y="6358"/>
                        <a:pt x="546"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6" name="Google Shape;376;gd206234545_1_61"/>
                <p:cNvSpPr/>
                <p:nvPr/>
              </p:nvSpPr>
              <p:spPr>
                <a:xfrm>
                  <a:off x="4638600" y="5178325"/>
                  <a:ext cx="21257" cy="12263"/>
                </a:xfrm>
                <a:custGeom>
                  <a:avLst/>
                  <a:gdLst/>
                  <a:ahLst/>
                  <a:cxnLst/>
                  <a:rect l="l" t="t" r="r" b="b"/>
                  <a:pathLst>
                    <a:path w="21257" h="12263" extrusionOk="0">
                      <a:moveTo>
                        <a:pt x="535" y="6798"/>
                      </a:moveTo>
                      <a:lnTo>
                        <a:pt x="9370" y="11942"/>
                      </a:lnTo>
                      <a:cubicBezTo>
                        <a:pt x="10240" y="12371"/>
                        <a:pt x="11256" y="12371"/>
                        <a:pt x="12125" y="11942"/>
                      </a:cubicBezTo>
                      <a:lnTo>
                        <a:pt x="20581" y="7084"/>
                      </a:lnTo>
                      <a:cubicBezTo>
                        <a:pt x="21436" y="6608"/>
                        <a:pt x="21531" y="5846"/>
                        <a:pt x="20581" y="5465"/>
                      </a:cubicBezTo>
                      <a:lnTo>
                        <a:pt x="11745" y="322"/>
                      </a:lnTo>
                      <a:cubicBezTo>
                        <a:pt x="10844" y="-107"/>
                        <a:pt x="9797" y="-107"/>
                        <a:pt x="8895" y="322"/>
                      </a:cubicBezTo>
                      <a:lnTo>
                        <a:pt x="535" y="5179"/>
                      </a:lnTo>
                      <a:cubicBezTo>
                        <a:pt x="-130" y="5656"/>
                        <a:pt x="-225" y="6417"/>
                        <a:pt x="535" y="6798"/>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7" name="Google Shape;377;gd206234545_1_61"/>
                <p:cNvSpPr/>
                <p:nvPr/>
              </p:nvSpPr>
              <p:spPr>
                <a:xfrm>
                  <a:off x="4626083" y="5171051"/>
                  <a:ext cx="21234" cy="12299"/>
                </a:xfrm>
                <a:custGeom>
                  <a:avLst/>
                  <a:gdLst/>
                  <a:ahLst/>
                  <a:cxnLst/>
                  <a:rect l="l" t="t" r="r" b="b"/>
                  <a:pathLst>
                    <a:path w="21234" h="12299" extrusionOk="0">
                      <a:moveTo>
                        <a:pt x="511" y="6834"/>
                      </a:moveTo>
                      <a:lnTo>
                        <a:pt x="9347" y="11978"/>
                      </a:lnTo>
                      <a:cubicBezTo>
                        <a:pt x="10248" y="12406"/>
                        <a:pt x="11295" y="12406"/>
                        <a:pt x="12197" y="11978"/>
                      </a:cubicBezTo>
                      <a:lnTo>
                        <a:pt x="20557" y="7025"/>
                      </a:lnTo>
                      <a:cubicBezTo>
                        <a:pt x="21412" y="6548"/>
                        <a:pt x="21507" y="5882"/>
                        <a:pt x="20557" y="5405"/>
                      </a:cubicBezTo>
                      <a:lnTo>
                        <a:pt x="11722" y="357"/>
                      </a:lnTo>
                      <a:cubicBezTo>
                        <a:pt x="10831" y="-119"/>
                        <a:pt x="9763" y="-119"/>
                        <a:pt x="8872" y="357"/>
                      </a:cubicBezTo>
                      <a:lnTo>
                        <a:pt x="416" y="5215"/>
                      </a:lnTo>
                      <a:cubicBezTo>
                        <a:pt x="-154" y="5691"/>
                        <a:pt x="-154" y="6453"/>
                        <a:pt x="511"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8" name="Google Shape;378;gd206234545_1_61"/>
                <p:cNvSpPr/>
                <p:nvPr/>
              </p:nvSpPr>
              <p:spPr>
                <a:xfrm>
                  <a:off x="4598129" y="5154858"/>
                  <a:ext cx="36743" cy="21252"/>
                </a:xfrm>
                <a:custGeom>
                  <a:avLst/>
                  <a:gdLst/>
                  <a:ahLst/>
                  <a:cxnLst/>
                  <a:rect l="l" t="t" r="r" b="b"/>
                  <a:pathLst>
                    <a:path w="36743" h="21252" extrusionOk="0">
                      <a:moveTo>
                        <a:pt x="535" y="6834"/>
                      </a:moveTo>
                      <a:lnTo>
                        <a:pt x="24856" y="20931"/>
                      </a:lnTo>
                      <a:cubicBezTo>
                        <a:pt x="25725" y="21360"/>
                        <a:pt x="26741" y="21360"/>
                        <a:pt x="27611" y="20931"/>
                      </a:cubicBezTo>
                      <a:lnTo>
                        <a:pt x="36066" y="15978"/>
                      </a:lnTo>
                      <a:cubicBezTo>
                        <a:pt x="36921" y="15502"/>
                        <a:pt x="37016" y="14835"/>
                        <a:pt x="36066" y="14359"/>
                      </a:cubicBezTo>
                      <a:lnTo>
                        <a:pt x="11745" y="357"/>
                      </a:lnTo>
                      <a:cubicBezTo>
                        <a:pt x="10888" y="-119"/>
                        <a:pt x="9847" y="-119"/>
                        <a:pt x="8990" y="357"/>
                      </a:cubicBezTo>
                      <a:lnTo>
                        <a:pt x="535" y="5215"/>
                      </a:lnTo>
                      <a:cubicBezTo>
                        <a:pt x="-130" y="5691"/>
                        <a:pt x="-225" y="6453"/>
                        <a:pt x="535" y="683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9" name="Google Shape;379;gd206234545_1_61"/>
                <p:cNvSpPr/>
                <p:nvPr/>
              </p:nvSpPr>
              <p:spPr>
                <a:xfrm>
                  <a:off x="4763493" y="5250906"/>
                  <a:ext cx="24428" cy="14204"/>
                </a:xfrm>
                <a:custGeom>
                  <a:avLst/>
                  <a:gdLst/>
                  <a:ahLst/>
                  <a:cxnLst/>
                  <a:rect l="l" t="t" r="r" b="b"/>
                  <a:pathLst>
                    <a:path w="24428" h="14204" extrusionOk="0">
                      <a:moveTo>
                        <a:pt x="475" y="6894"/>
                      </a:moveTo>
                      <a:lnTo>
                        <a:pt x="12540" y="13847"/>
                      </a:lnTo>
                      <a:cubicBezTo>
                        <a:pt x="13431" y="14323"/>
                        <a:pt x="14499" y="14323"/>
                        <a:pt x="15390" y="13847"/>
                      </a:cubicBezTo>
                      <a:lnTo>
                        <a:pt x="23751" y="8989"/>
                      </a:lnTo>
                      <a:cubicBezTo>
                        <a:pt x="24606" y="8513"/>
                        <a:pt x="24701" y="7751"/>
                        <a:pt x="23751" y="7370"/>
                      </a:cubicBezTo>
                      <a:lnTo>
                        <a:pt x="11685" y="321"/>
                      </a:lnTo>
                      <a:cubicBezTo>
                        <a:pt x="10784" y="-107"/>
                        <a:pt x="9737" y="-107"/>
                        <a:pt x="8835" y="321"/>
                      </a:cubicBezTo>
                      <a:lnTo>
                        <a:pt x="380" y="5179"/>
                      </a:lnTo>
                      <a:cubicBezTo>
                        <a:pt x="-95" y="5370"/>
                        <a:pt x="-190" y="6132"/>
                        <a:pt x="475" y="6894"/>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80" name="Google Shape;380;gd206234545_1_61"/>
              <p:cNvGrpSpPr/>
              <p:nvPr/>
            </p:nvGrpSpPr>
            <p:grpSpPr>
              <a:xfrm>
                <a:off x="4655095" y="4952197"/>
                <a:ext cx="207390" cy="280361"/>
                <a:chOff x="4655095" y="4952197"/>
                <a:chExt cx="207390" cy="280361"/>
              </a:xfrm>
            </p:grpSpPr>
            <p:grpSp>
              <p:nvGrpSpPr>
                <p:cNvPr id="381" name="Google Shape;381;gd206234545_1_61"/>
                <p:cNvGrpSpPr/>
                <p:nvPr/>
              </p:nvGrpSpPr>
              <p:grpSpPr>
                <a:xfrm>
                  <a:off x="4655095" y="4952197"/>
                  <a:ext cx="207390" cy="280361"/>
                  <a:chOff x="4655095" y="4952197"/>
                  <a:chExt cx="207390" cy="280361"/>
                </a:xfrm>
              </p:grpSpPr>
              <p:sp>
                <p:nvSpPr>
                  <p:cNvPr id="382" name="Google Shape;382;gd206234545_1_61"/>
                  <p:cNvSpPr/>
                  <p:nvPr/>
                </p:nvSpPr>
                <p:spPr>
                  <a:xfrm>
                    <a:off x="4655095" y="4952197"/>
                    <a:ext cx="207390" cy="280361"/>
                  </a:xfrm>
                  <a:custGeom>
                    <a:avLst/>
                    <a:gdLst/>
                    <a:ahLst/>
                    <a:cxnLst/>
                    <a:rect l="l" t="t" r="r" b="b"/>
                    <a:pathLst>
                      <a:path w="207390" h="280361" extrusionOk="0">
                        <a:moveTo>
                          <a:pt x="200455" y="280361"/>
                        </a:moveTo>
                        <a:lnTo>
                          <a:pt x="200455" y="280361"/>
                        </a:lnTo>
                        <a:lnTo>
                          <a:pt x="0" y="164251"/>
                        </a:lnTo>
                        <a:lnTo>
                          <a:pt x="0" y="6232"/>
                        </a:lnTo>
                        <a:lnTo>
                          <a:pt x="1520" y="2612"/>
                        </a:lnTo>
                        <a:lnTo>
                          <a:pt x="3230" y="1850"/>
                        </a:lnTo>
                        <a:lnTo>
                          <a:pt x="3230" y="1850"/>
                        </a:lnTo>
                        <a:cubicBezTo>
                          <a:pt x="7492" y="-617"/>
                          <a:pt x="12744" y="-617"/>
                          <a:pt x="17005" y="1850"/>
                        </a:cubicBezTo>
                        <a:lnTo>
                          <a:pt x="200455" y="108054"/>
                        </a:lnTo>
                        <a:cubicBezTo>
                          <a:pt x="204734" y="110530"/>
                          <a:pt x="207375" y="115102"/>
                          <a:pt x="207391" y="120055"/>
                        </a:cubicBezTo>
                        <a:lnTo>
                          <a:pt x="207391" y="268360"/>
                        </a:lnTo>
                        <a:cubicBezTo>
                          <a:pt x="206156" y="275980"/>
                          <a:pt x="204731" y="277885"/>
                          <a:pt x="200455" y="280361"/>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3" name="Google Shape;383;gd206234545_1_61"/>
                  <p:cNvSpPr/>
                  <p:nvPr/>
                </p:nvSpPr>
                <p:spPr>
                  <a:xfrm>
                    <a:off x="4655095" y="4952197"/>
                    <a:ext cx="205775" cy="127104"/>
                  </a:xfrm>
                  <a:custGeom>
                    <a:avLst/>
                    <a:gdLst/>
                    <a:ahLst/>
                    <a:cxnLst/>
                    <a:rect l="l" t="t" r="r" b="b"/>
                    <a:pathLst>
                      <a:path w="205775" h="127104" extrusionOk="0">
                        <a:moveTo>
                          <a:pt x="182120" y="127104"/>
                        </a:moveTo>
                        <a:lnTo>
                          <a:pt x="0" y="11470"/>
                        </a:lnTo>
                        <a:lnTo>
                          <a:pt x="0" y="6232"/>
                        </a:lnTo>
                        <a:lnTo>
                          <a:pt x="1520" y="2612"/>
                        </a:lnTo>
                        <a:lnTo>
                          <a:pt x="3230" y="1850"/>
                        </a:lnTo>
                        <a:cubicBezTo>
                          <a:pt x="7492" y="-617"/>
                          <a:pt x="12744" y="-617"/>
                          <a:pt x="17005" y="1850"/>
                        </a:cubicBezTo>
                        <a:lnTo>
                          <a:pt x="200455" y="108054"/>
                        </a:lnTo>
                        <a:cubicBezTo>
                          <a:pt x="202698" y="109330"/>
                          <a:pt x="204541" y="111216"/>
                          <a:pt x="205776" y="11348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4" name="Google Shape;384;gd206234545_1_61"/>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DCEEFF"/>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5" name="Google Shape;385;gd206234545_1_61"/>
                  <p:cNvSpPr/>
                  <p:nvPr/>
                </p:nvSpPr>
                <p:spPr>
                  <a:xfrm>
                    <a:off x="4655095" y="4954417"/>
                    <a:ext cx="200455" cy="278140"/>
                  </a:xfrm>
                  <a:custGeom>
                    <a:avLst/>
                    <a:gdLst/>
                    <a:ahLst/>
                    <a:cxnLst/>
                    <a:rect l="l" t="t" r="r" b="b"/>
                    <a:pathLst>
                      <a:path w="200455" h="278140" extrusionOk="0">
                        <a:moveTo>
                          <a:pt x="4655" y="392"/>
                        </a:moveTo>
                        <a:lnTo>
                          <a:pt x="197130" y="111834"/>
                        </a:lnTo>
                        <a:cubicBezTo>
                          <a:pt x="199185" y="113044"/>
                          <a:pt x="200449" y="115254"/>
                          <a:pt x="200455" y="117645"/>
                        </a:cubicBezTo>
                        <a:lnTo>
                          <a:pt x="200455" y="278141"/>
                        </a:lnTo>
                        <a:lnTo>
                          <a:pt x="0" y="162031"/>
                        </a:lnTo>
                        <a:lnTo>
                          <a:pt x="0" y="3059"/>
                        </a:lnTo>
                        <a:cubicBezTo>
                          <a:pt x="45" y="1325"/>
                          <a:pt x="1485" y="-46"/>
                          <a:pt x="3215" y="1"/>
                        </a:cubicBezTo>
                        <a:cubicBezTo>
                          <a:pt x="3720" y="11"/>
                          <a:pt x="4213" y="144"/>
                          <a:pt x="4655" y="39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6" name="Google Shape;386;gd206234545_1_61"/>
                  <p:cNvSpPr/>
                  <p:nvPr/>
                </p:nvSpPr>
                <p:spPr>
                  <a:xfrm>
                    <a:off x="4655095" y="5110733"/>
                    <a:ext cx="200455" cy="121824"/>
                  </a:xfrm>
                  <a:custGeom>
                    <a:avLst/>
                    <a:gdLst/>
                    <a:ahLst/>
                    <a:cxnLst/>
                    <a:rect l="l" t="t" r="r" b="b"/>
                    <a:pathLst>
                      <a:path w="200455" h="121824" extrusionOk="0">
                        <a:moveTo>
                          <a:pt x="200455" y="121825"/>
                        </a:moveTo>
                        <a:lnTo>
                          <a:pt x="200455" y="116014"/>
                        </a:lnTo>
                        <a:lnTo>
                          <a:pt x="0" y="0"/>
                        </a:lnTo>
                        <a:lnTo>
                          <a:pt x="0" y="5715"/>
                        </a:lnTo>
                        <a:lnTo>
                          <a:pt x="200455" y="121825"/>
                        </a:lnTo>
                        <a:close/>
                      </a:path>
                    </a:pathLst>
                  </a:custGeom>
                  <a:solidFill>
                    <a:srgbClr val="DBDBD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sp>
              <p:nvSpPr>
                <p:cNvPr id="387" name="Google Shape;387;gd206234545_1_61"/>
                <p:cNvSpPr/>
                <p:nvPr/>
              </p:nvSpPr>
              <p:spPr>
                <a:xfrm>
                  <a:off x="4660320" y="4963096"/>
                  <a:ext cx="2375" cy="144970"/>
                </a:xfrm>
                <a:custGeom>
                  <a:avLst/>
                  <a:gdLst/>
                  <a:ahLst/>
                  <a:cxnLst/>
                  <a:rect l="l" t="t" r="r" b="b"/>
                  <a:pathLst>
                    <a:path w="2375" h="144970" extrusionOk="0">
                      <a:moveTo>
                        <a:pt x="0" y="144971"/>
                      </a:moveTo>
                      <a:lnTo>
                        <a:pt x="0" y="0"/>
                      </a:lnTo>
                      <a:lnTo>
                        <a:pt x="2375" y="1429"/>
                      </a:lnTo>
                      <a:lnTo>
                        <a:pt x="2375" y="143732"/>
                      </a:lnTo>
                      <a:lnTo>
                        <a:pt x="0" y="144971"/>
                      </a:lnTo>
                      <a:close/>
                    </a:path>
                  </a:pathLst>
                </a:custGeom>
                <a:solidFill>
                  <a:srgbClr val="007BB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8" name="Google Shape;388;gd206234545_1_61"/>
                <p:cNvSpPr/>
                <p:nvPr/>
              </p:nvSpPr>
              <p:spPr>
                <a:xfrm>
                  <a:off x="4662695" y="4964525"/>
                  <a:ext cx="186490" cy="249936"/>
                </a:xfrm>
                <a:custGeom>
                  <a:avLst/>
                  <a:gdLst/>
                  <a:ahLst/>
                  <a:cxnLst/>
                  <a:rect l="l" t="t" r="r" b="b"/>
                  <a:pathLst>
                    <a:path w="186490" h="249936" extrusionOk="0">
                      <a:moveTo>
                        <a:pt x="0" y="0"/>
                      </a:moveTo>
                      <a:lnTo>
                        <a:pt x="0" y="142304"/>
                      </a:lnTo>
                      <a:lnTo>
                        <a:pt x="186490" y="249936"/>
                      </a:lnTo>
                      <a:lnTo>
                        <a:pt x="186490" y="107918"/>
                      </a:lnTo>
                      <a:lnTo>
                        <a:pt x="0" y="0"/>
                      </a:lnTo>
                      <a:close/>
                    </a:path>
                  </a:pathLst>
                </a:custGeom>
                <a:solidFill>
                  <a:srgbClr val="00B5D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9" name="Google Shape;389;gd206234545_1_61"/>
                <p:cNvSpPr/>
                <p:nvPr/>
              </p:nvSpPr>
              <p:spPr>
                <a:xfrm>
                  <a:off x="4660320" y="5106828"/>
                  <a:ext cx="188865" cy="110490"/>
                </a:xfrm>
                <a:custGeom>
                  <a:avLst/>
                  <a:gdLst/>
                  <a:ahLst/>
                  <a:cxnLst/>
                  <a:rect l="l" t="t" r="r" b="b"/>
                  <a:pathLst>
                    <a:path w="188865" h="110490" extrusionOk="0">
                      <a:moveTo>
                        <a:pt x="0" y="1238"/>
                      </a:moveTo>
                      <a:lnTo>
                        <a:pt x="188865" y="110490"/>
                      </a:lnTo>
                      <a:lnTo>
                        <a:pt x="188865" y="107633"/>
                      </a:lnTo>
                      <a:lnTo>
                        <a:pt x="2375" y="0"/>
                      </a:lnTo>
                      <a:lnTo>
                        <a:pt x="0" y="1238"/>
                      </a:lnTo>
                      <a:close/>
                    </a:path>
                  </a:pathLst>
                </a:custGeom>
                <a:solidFill>
                  <a:srgbClr val="007BB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390" name="Google Shape;390;gd206234545_1_61"/>
            <p:cNvSpPr/>
            <p:nvPr/>
          </p:nvSpPr>
          <p:spPr>
            <a:xfrm>
              <a:off x="2270876" y="3943763"/>
              <a:ext cx="260754" cy="432930"/>
            </a:xfrm>
            <a:custGeom>
              <a:avLst/>
              <a:gdLst/>
              <a:ahLst/>
              <a:cxnLst/>
              <a:rect l="l" t="t" r="r" b="b"/>
              <a:pathLst>
                <a:path w="260754" h="432930" extrusionOk="0">
                  <a:moveTo>
                    <a:pt x="89949" y="4025"/>
                  </a:moveTo>
                  <a:cubicBezTo>
                    <a:pt x="85198" y="15931"/>
                    <a:pt x="97264" y="30504"/>
                    <a:pt x="129565" y="40696"/>
                  </a:cubicBezTo>
                  <a:cubicBezTo>
                    <a:pt x="161866" y="50888"/>
                    <a:pt x="164811" y="37839"/>
                    <a:pt x="164811" y="37839"/>
                  </a:cubicBezTo>
                  <a:cubicBezTo>
                    <a:pt x="186348" y="47478"/>
                    <a:pt x="207342" y="58289"/>
                    <a:pt x="227702" y="70224"/>
                  </a:cubicBezTo>
                  <a:cubicBezTo>
                    <a:pt x="246703" y="83844"/>
                    <a:pt x="255633" y="123183"/>
                    <a:pt x="258293" y="189667"/>
                  </a:cubicBezTo>
                  <a:cubicBezTo>
                    <a:pt x="261333" y="266534"/>
                    <a:pt x="261523" y="380167"/>
                    <a:pt x="259053" y="400265"/>
                  </a:cubicBezTo>
                  <a:cubicBezTo>
                    <a:pt x="259053" y="400265"/>
                    <a:pt x="222762" y="436460"/>
                    <a:pt x="176401" y="432650"/>
                  </a:cubicBezTo>
                  <a:cubicBezTo>
                    <a:pt x="130040" y="428840"/>
                    <a:pt x="51948" y="387692"/>
                    <a:pt x="32947" y="355878"/>
                  </a:cubicBezTo>
                  <a:cubicBezTo>
                    <a:pt x="33517" y="288441"/>
                    <a:pt x="41307" y="277488"/>
                    <a:pt x="30477" y="238626"/>
                  </a:cubicBezTo>
                  <a:cubicBezTo>
                    <a:pt x="5586" y="149757"/>
                    <a:pt x="-7524" y="113372"/>
                    <a:pt x="4541" y="54317"/>
                  </a:cubicBezTo>
                  <a:cubicBezTo>
                    <a:pt x="14517" y="5644"/>
                    <a:pt x="28482" y="-452"/>
                    <a:pt x="47672" y="24"/>
                  </a:cubicBezTo>
                  <a:cubicBezTo>
                    <a:pt x="61825" y="605"/>
                    <a:pt x="75937" y="1939"/>
                    <a:pt x="89949" y="4025"/>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1" name="Google Shape;391;gd206234545_1_61"/>
            <p:cNvSpPr/>
            <p:nvPr/>
          </p:nvSpPr>
          <p:spPr>
            <a:xfrm>
              <a:off x="2458935" y="4016678"/>
              <a:ext cx="330765" cy="258321"/>
            </a:xfrm>
            <a:custGeom>
              <a:avLst/>
              <a:gdLst/>
              <a:ahLst/>
              <a:cxnLst/>
              <a:rect l="l" t="t" r="r" b="b"/>
              <a:pathLst>
                <a:path w="330765" h="258321" extrusionOk="0">
                  <a:moveTo>
                    <a:pt x="146521" y="199144"/>
                  </a:moveTo>
                  <a:cubicBezTo>
                    <a:pt x="108520" y="208669"/>
                    <a:pt x="99495" y="184666"/>
                    <a:pt x="94460" y="164759"/>
                  </a:cubicBezTo>
                  <a:cubicBezTo>
                    <a:pt x="82394" y="116467"/>
                    <a:pt x="75459" y="72938"/>
                    <a:pt x="66814" y="45506"/>
                  </a:cubicBezTo>
                  <a:cubicBezTo>
                    <a:pt x="56174" y="13216"/>
                    <a:pt x="45058" y="8073"/>
                    <a:pt x="29383" y="1786"/>
                  </a:cubicBezTo>
                  <a:cubicBezTo>
                    <a:pt x="11047" y="-5643"/>
                    <a:pt x="-4818" y="9977"/>
                    <a:pt x="1357" y="51031"/>
                  </a:cubicBezTo>
                  <a:cubicBezTo>
                    <a:pt x="8834" y="98770"/>
                    <a:pt x="20501" y="145747"/>
                    <a:pt x="36223" y="191429"/>
                  </a:cubicBezTo>
                  <a:cubicBezTo>
                    <a:pt x="40973" y="206478"/>
                    <a:pt x="51614" y="233148"/>
                    <a:pt x="67479" y="246102"/>
                  </a:cubicBezTo>
                  <a:cubicBezTo>
                    <a:pt x="87144" y="262009"/>
                    <a:pt x="116690" y="261342"/>
                    <a:pt x="161437" y="250103"/>
                  </a:cubicBezTo>
                  <a:cubicBezTo>
                    <a:pt x="180437" y="245340"/>
                    <a:pt x="201528" y="233910"/>
                    <a:pt x="237439" y="217051"/>
                  </a:cubicBezTo>
                  <a:cubicBezTo>
                    <a:pt x="246939" y="212479"/>
                    <a:pt x="254634" y="209526"/>
                    <a:pt x="273255" y="200763"/>
                  </a:cubicBezTo>
                  <a:cubicBezTo>
                    <a:pt x="291856" y="192334"/>
                    <a:pt x="308153" y="179523"/>
                    <a:pt x="320756" y="163425"/>
                  </a:cubicBezTo>
                  <a:cubicBezTo>
                    <a:pt x="330256" y="149328"/>
                    <a:pt x="331776" y="142661"/>
                    <a:pt x="330256" y="139423"/>
                  </a:cubicBezTo>
                  <a:cubicBezTo>
                    <a:pt x="328736" y="136184"/>
                    <a:pt x="323321" y="136279"/>
                    <a:pt x="318096" y="142185"/>
                  </a:cubicBezTo>
                  <a:cubicBezTo>
                    <a:pt x="310637" y="152300"/>
                    <a:pt x="301357" y="160920"/>
                    <a:pt x="290735" y="167616"/>
                  </a:cubicBezTo>
                  <a:cubicBezTo>
                    <a:pt x="290735" y="167616"/>
                    <a:pt x="302800" y="155139"/>
                    <a:pt x="309261" y="147042"/>
                  </a:cubicBezTo>
                  <a:cubicBezTo>
                    <a:pt x="315140" y="139908"/>
                    <a:pt x="320001" y="131993"/>
                    <a:pt x="323701" y="123516"/>
                  </a:cubicBezTo>
                  <a:cubicBezTo>
                    <a:pt x="327121" y="115229"/>
                    <a:pt x="319996" y="103989"/>
                    <a:pt x="314201" y="109895"/>
                  </a:cubicBezTo>
                  <a:cubicBezTo>
                    <a:pt x="308406" y="115800"/>
                    <a:pt x="306221" y="121801"/>
                    <a:pt x="296340" y="133612"/>
                  </a:cubicBezTo>
                  <a:cubicBezTo>
                    <a:pt x="291172" y="139918"/>
                    <a:pt x="285271" y="145576"/>
                    <a:pt x="278765" y="150471"/>
                  </a:cubicBezTo>
                  <a:cubicBezTo>
                    <a:pt x="284870" y="142194"/>
                    <a:pt x="290302" y="133431"/>
                    <a:pt x="295010" y="124277"/>
                  </a:cubicBezTo>
                  <a:cubicBezTo>
                    <a:pt x="299192" y="117096"/>
                    <a:pt x="301237" y="108866"/>
                    <a:pt x="300900" y="100560"/>
                  </a:cubicBezTo>
                  <a:cubicBezTo>
                    <a:pt x="300900" y="96274"/>
                    <a:pt x="294535" y="91035"/>
                    <a:pt x="288835" y="99322"/>
                  </a:cubicBezTo>
                  <a:cubicBezTo>
                    <a:pt x="283306" y="110552"/>
                    <a:pt x="276448" y="121077"/>
                    <a:pt x="268409" y="130659"/>
                  </a:cubicBezTo>
                  <a:cubicBezTo>
                    <a:pt x="259669" y="139708"/>
                    <a:pt x="252354" y="144852"/>
                    <a:pt x="252069" y="142375"/>
                  </a:cubicBezTo>
                  <a:cubicBezTo>
                    <a:pt x="251784" y="139899"/>
                    <a:pt x="257389" y="134946"/>
                    <a:pt x="260429" y="124373"/>
                  </a:cubicBezTo>
                  <a:cubicBezTo>
                    <a:pt x="263469" y="113800"/>
                    <a:pt x="260429" y="102656"/>
                    <a:pt x="254634" y="101513"/>
                  </a:cubicBezTo>
                  <a:cubicBezTo>
                    <a:pt x="248839" y="100370"/>
                    <a:pt x="249979" y="100560"/>
                    <a:pt x="245134" y="110466"/>
                  </a:cubicBezTo>
                  <a:cubicBezTo>
                    <a:pt x="238797" y="120601"/>
                    <a:pt x="233117" y="131126"/>
                    <a:pt x="228128" y="141994"/>
                  </a:cubicBezTo>
                  <a:cubicBezTo>
                    <a:pt x="225144" y="152138"/>
                    <a:pt x="219767" y="161416"/>
                    <a:pt x="212453" y="169045"/>
                  </a:cubicBezTo>
                  <a:cubicBezTo>
                    <a:pt x="203428" y="178951"/>
                    <a:pt x="182717" y="190000"/>
                    <a:pt x="146521" y="199144"/>
                  </a:cubicBezTo>
                  <a:close/>
                </a:path>
              </a:pathLst>
            </a:custGeom>
            <a:solidFill>
              <a:srgbClr val="9C6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2" name="Google Shape;392;gd206234545_1_61"/>
            <p:cNvSpPr/>
            <p:nvPr/>
          </p:nvSpPr>
          <p:spPr>
            <a:xfrm>
              <a:off x="2447141" y="4011203"/>
              <a:ext cx="100743" cy="148055"/>
            </a:xfrm>
            <a:custGeom>
              <a:avLst/>
              <a:gdLst/>
              <a:ahLst/>
              <a:cxnLst/>
              <a:rect l="l" t="t" r="r" b="b"/>
              <a:pathLst>
                <a:path w="100743" h="148055" extrusionOk="0">
                  <a:moveTo>
                    <a:pt x="27117" y="689"/>
                  </a:moveTo>
                  <a:cubicBezTo>
                    <a:pt x="52482" y="-3121"/>
                    <a:pt x="70438" y="8404"/>
                    <a:pt x="81743" y="46981"/>
                  </a:cubicBezTo>
                  <a:cubicBezTo>
                    <a:pt x="93049" y="85557"/>
                    <a:pt x="100744" y="117370"/>
                    <a:pt x="100744" y="117370"/>
                  </a:cubicBezTo>
                  <a:cubicBezTo>
                    <a:pt x="90684" y="132001"/>
                    <a:pt x="75423" y="142231"/>
                    <a:pt x="58088" y="145945"/>
                  </a:cubicBezTo>
                  <a:cubicBezTo>
                    <a:pt x="27687" y="153375"/>
                    <a:pt x="16761" y="138801"/>
                    <a:pt x="16761" y="138801"/>
                  </a:cubicBezTo>
                  <a:cubicBezTo>
                    <a:pt x="16761" y="138801"/>
                    <a:pt x="8306" y="98320"/>
                    <a:pt x="3081" y="70793"/>
                  </a:cubicBezTo>
                  <a:cubicBezTo>
                    <a:pt x="-2144" y="43266"/>
                    <a:pt x="-4329" y="5356"/>
                    <a:pt x="27117" y="689"/>
                  </a:cubicBezTo>
                  <a:close/>
                </a:path>
              </a:pathLst>
            </a:custGeom>
            <a:solidFill>
              <a:srgbClr val="EDEDE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3" name="Google Shape;393;gd206234545_1_61"/>
            <p:cNvSpPr/>
            <p:nvPr/>
          </p:nvSpPr>
          <p:spPr>
            <a:xfrm>
              <a:off x="2331622" y="3739152"/>
              <a:ext cx="164429" cy="181621"/>
            </a:xfrm>
            <a:custGeom>
              <a:avLst/>
              <a:gdLst/>
              <a:ahLst/>
              <a:cxnLst/>
              <a:rect l="l" t="t" r="r" b="b"/>
              <a:pathLst>
                <a:path w="164429" h="181621" extrusionOk="0">
                  <a:moveTo>
                    <a:pt x="155175" y="75001"/>
                  </a:moveTo>
                  <a:cubicBezTo>
                    <a:pt x="155175" y="75001"/>
                    <a:pt x="195362" y="13755"/>
                    <a:pt x="108244" y="1277"/>
                  </a:cubicBezTo>
                  <a:cubicBezTo>
                    <a:pt x="45447" y="-7771"/>
                    <a:pt x="5166" y="32710"/>
                    <a:pt x="511" y="76620"/>
                  </a:cubicBezTo>
                  <a:cubicBezTo>
                    <a:pt x="-3954" y="118530"/>
                    <a:pt x="21792" y="162345"/>
                    <a:pt x="40412" y="179300"/>
                  </a:cubicBezTo>
                  <a:cubicBezTo>
                    <a:pt x="58682" y="183929"/>
                    <a:pt x="78014" y="181586"/>
                    <a:pt x="94659" y="172727"/>
                  </a:cubicBezTo>
                  <a:cubicBezTo>
                    <a:pt x="95657" y="161326"/>
                    <a:pt x="96038" y="149877"/>
                    <a:pt x="95799" y="138437"/>
                  </a:cubicBezTo>
                  <a:cubicBezTo>
                    <a:pt x="95799" y="138437"/>
                    <a:pt x="65208" y="73858"/>
                    <a:pt x="155175" y="75001"/>
                  </a:cubicBezTo>
                  <a:close/>
                </a:path>
              </a:pathLst>
            </a:custGeom>
            <a:solidFill>
              <a:srgbClr val="3A2C6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4" name="Google Shape;394;gd206234545_1_61"/>
            <p:cNvSpPr/>
            <p:nvPr/>
          </p:nvSpPr>
          <p:spPr>
            <a:xfrm>
              <a:off x="2515394" y="4404988"/>
              <a:ext cx="145638" cy="201549"/>
            </a:xfrm>
            <a:custGeom>
              <a:avLst/>
              <a:gdLst/>
              <a:ahLst/>
              <a:cxnLst/>
              <a:rect l="l" t="t" r="r" b="b"/>
              <a:pathLst>
                <a:path w="145638" h="201549" extrusionOk="0">
                  <a:moveTo>
                    <a:pt x="145639" y="183928"/>
                  </a:moveTo>
                  <a:lnTo>
                    <a:pt x="145639" y="0"/>
                  </a:lnTo>
                  <a:lnTo>
                    <a:pt x="0" y="85249"/>
                  </a:lnTo>
                  <a:lnTo>
                    <a:pt x="56052" y="201549"/>
                  </a:lnTo>
                  <a:lnTo>
                    <a:pt x="145639" y="183928"/>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5" name="Google Shape;395;gd206234545_1_61"/>
            <p:cNvSpPr/>
            <p:nvPr/>
          </p:nvSpPr>
          <p:spPr>
            <a:xfrm>
              <a:off x="2565555" y="4383081"/>
              <a:ext cx="95477" cy="55816"/>
            </a:xfrm>
            <a:custGeom>
              <a:avLst/>
              <a:gdLst/>
              <a:ahLst/>
              <a:cxnLst/>
              <a:rect l="l" t="t" r="r" b="b"/>
              <a:pathLst>
                <a:path w="95477" h="55816" extrusionOk="0">
                  <a:moveTo>
                    <a:pt x="0" y="32480"/>
                  </a:moveTo>
                  <a:lnTo>
                    <a:pt x="55862" y="0"/>
                  </a:lnTo>
                  <a:lnTo>
                    <a:pt x="95478" y="22860"/>
                  </a:lnTo>
                  <a:lnTo>
                    <a:pt x="37526" y="55816"/>
                  </a:lnTo>
                  <a:lnTo>
                    <a:pt x="0" y="32480"/>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6" name="Google Shape;396;gd206234545_1_61"/>
            <p:cNvSpPr/>
            <p:nvPr/>
          </p:nvSpPr>
          <p:spPr>
            <a:xfrm>
              <a:off x="4383145" y="3435820"/>
              <a:ext cx="77712" cy="44958"/>
            </a:xfrm>
            <a:custGeom>
              <a:avLst/>
              <a:gdLst/>
              <a:ahLst/>
              <a:cxnLst/>
              <a:rect l="l" t="t" r="r" b="b"/>
              <a:pathLst>
                <a:path w="77712" h="44958" extrusionOk="0">
                  <a:moveTo>
                    <a:pt x="77712" y="22479"/>
                  </a:moveTo>
                  <a:cubicBezTo>
                    <a:pt x="77712" y="34894"/>
                    <a:pt x="60316" y="44958"/>
                    <a:pt x="38856" y="44958"/>
                  </a:cubicBezTo>
                  <a:cubicBezTo>
                    <a:pt x="17396" y="44958"/>
                    <a:pt x="0" y="34894"/>
                    <a:pt x="0" y="22479"/>
                  </a:cubicBezTo>
                  <a:cubicBezTo>
                    <a:pt x="0" y="10064"/>
                    <a:pt x="17397" y="0"/>
                    <a:pt x="38856" y="0"/>
                  </a:cubicBezTo>
                  <a:cubicBezTo>
                    <a:pt x="60316" y="0"/>
                    <a:pt x="77712" y="10064"/>
                    <a:pt x="77712" y="22479"/>
                  </a:cubicBez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7" name="Google Shape;397;gd206234545_1_61"/>
            <p:cNvSpPr/>
            <p:nvPr/>
          </p:nvSpPr>
          <p:spPr>
            <a:xfrm flipH="1">
              <a:off x="4682927" y="3694995"/>
              <a:ext cx="1795739" cy="1039558"/>
            </a:xfrm>
            <a:custGeom>
              <a:avLst/>
              <a:gdLst/>
              <a:ahLst/>
              <a:cxnLst/>
              <a:rect l="l" t="t" r="r" b="b"/>
              <a:pathLst>
                <a:path w="1795739" h="1039558" extrusionOk="0">
                  <a:moveTo>
                    <a:pt x="1781394" y="0"/>
                  </a:moveTo>
                  <a:lnTo>
                    <a:pt x="1781394" y="95"/>
                  </a:lnTo>
                  <a:lnTo>
                    <a:pt x="651623" y="653987"/>
                  </a:lnTo>
                  <a:lnTo>
                    <a:pt x="0" y="1031176"/>
                  </a:lnTo>
                  <a:lnTo>
                    <a:pt x="14440" y="1039558"/>
                  </a:lnTo>
                  <a:lnTo>
                    <a:pt x="666063" y="662273"/>
                  </a:lnTo>
                  <a:lnTo>
                    <a:pt x="1795739" y="8382"/>
                  </a:lnTo>
                  <a:lnTo>
                    <a:pt x="1795739" y="8382"/>
                  </a:lnTo>
                  <a:lnTo>
                    <a:pt x="1781394" y="0"/>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8" name="Google Shape;398;gd206234545_1_61"/>
            <p:cNvSpPr/>
            <p:nvPr/>
          </p:nvSpPr>
          <p:spPr>
            <a:xfrm rot="10800000">
              <a:off x="6022844" y="4502970"/>
              <a:ext cx="644687" cy="369950"/>
            </a:xfrm>
            <a:custGeom>
              <a:avLst/>
              <a:gdLst/>
              <a:ahLst/>
              <a:cxnLst/>
              <a:rect l="l" t="t" r="r" b="b"/>
              <a:pathLst>
                <a:path w="644687" h="369950" extrusionOk="0">
                  <a:moveTo>
                    <a:pt x="258217" y="369951"/>
                  </a:moveTo>
                  <a:lnTo>
                    <a:pt x="0" y="221837"/>
                  </a:lnTo>
                  <a:lnTo>
                    <a:pt x="386471" y="0"/>
                  </a:lnTo>
                  <a:lnTo>
                    <a:pt x="644688" y="148114"/>
                  </a:lnTo>
                  <a:lnTo>
                    <a:pt x="258217" y="369951"/>
                  </a:lnTo>
                  <a:close/>
                </a:path>
              </a:pathLst>
            </a:custGeom>
            <a:solidFill>
              <a:srgbClr val="D6D8E5">
                <a:alpha val="4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9" name="Google Shape;399;gd206234545_1_61"/>
            <p:cNvSpPr/>
            <p:nvPr/>
          </p:nvSpPr>
          <p:spPr>
            <a:xfrm flipH="1">
              <a:off x="6190049" y="4282211"/>
              <a:ext cx="427701" cy="247554"/>
            </a:xfrm>
            <a:custGeom>
              <a:avLst/>
              <a:gdLst/>
              <a:ahLst/>
              <a:cxnLst/>
              <a:rect l="l" t="t" r="r" b="b"/>
              <a:pathLst>
                <a:path w="427701" h="247554" extrusionOk="0">
                  <a:moveTo>
                    <a:pt x="213851" y="247555"/>
                  </a:moveTo>
                  <a:lnTo>
                    <a:pt x="0" y="123730"/>
                  </a:lnTo>
                  <a:lnTo>
                    <a:pt x="213851" y="0"/>
                  </a:lnTo>
                  <a:lnTo>
                    <a:pt x="427702" y="123730"/>
                  </a:lnTo>
                  <a:lnTo>
                    <a:pt x="213851" y="247555"/>
                  </a:lnTo>
                  <a:close/>
                </a:path>
              </a:pathLst>
            </a:custGeom>
            <a:solidFill>
              <a:srgbClr val="E9EA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0" name="Google Shape;400;gd206234545_1_61"/>
            <p:cNvSpPr/>
            <p:nvPr/>
          </p:nvSpPr>
          <p:spPr>
            <a:xfrm flipH="1">
              <a:off x="6403900" y="4405941"/>
              <a:ext cx="213850" cy="371379"/>
            </a:xfrm>
            <a:custGeom>
              <a:avLst/>
              <a:gdLst/>
              <a:ahLst/>
              <a:cxnLst/>
              <a:rect l="l" t="t" r="r" b="b"/>
              <a:pathLst>
                <a:path w="213850" h="371379" extrusionOk="0">
                  <a:moveTo>
                    <a:pt x="213851" y="371380"/>
                  </a:moveTo>
                  <a:lnTo>
                    <a:pt x="0" y="247555"/>
                  </a:lnTo>
                  <a:lnTo>
                    <a:pt x="0" y="0"/>
                  </a:lnTo>
                  <a:lnTo>
                    <a:pt x="213851" y="123825"/>
                  </a:lnTo>
                  <a:lnTo>
                    <a:pt x="213851" y="371380"/>
                  </a:lnTo>
                  <a:close/>
                </a:path>
              </a:pathLst>
            </a:custGeom>
            <a:solidFill>
              <a:srgbClr val="C5C7D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1" name="Google Shape;401;gd206234545_1_61"/>
            <p:cNvSpPr/>
            <p:nvPr/>
          </p:nvSpPr>
          <p:spPr>
            <a:xfrm flipH="1">
              <a:off x="6190049" y="4405941"/>
              <a:ext cx="213850" cy="371379"/>
            </a:xfrm>
            <a:custGeom>
              <a:avLst/>
              <a:gdLst/>
              <a:ahLst/>
              <a:cxnLst/>
              <a:rect l="l" t="t" r="r" b="b"/>
              <a:pathLst>
                <a:path w="213850" h="371379" extrusionOk="0">
                  <a:moveTo>
                    <a:pt x="213851" y="247555"/>
                  </a:moveTo>
                  <a:lnTo>
                    <a:pt x="0" y="371380"/>
                  </a:lnTo>
                  <a:lnTo>
                    <a:pt x="0" y="123825"/>
                  </a:lnTo>
                  <a:lnTo>
                    <a:pt x="213851" y="0"/>
                  </a:lnTo>
                  <a:lnTo>
                    <a:pt x="213851" y="247555"/>
                  </a:lnTo>
                  <a:close/>
                </a:path>
              </a:pathLst>
            </a:custGeom>
            <a:solidFill>
              <a:srgbClr val="D5D6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2" name="Google Shape;402;gd206234545_1_61"/>
            <p:cNvSpPr/>
            <p:nvPr/>
          </p:nvSpPr>
          <p:spPr>
            <a:xfrm>
              <a:off x="6351541" y="3874743"/>
              <a:ext cx="217302" cy="317702"/>
            </a:xfrm>
            <a:custGeom>
              <a:avLst/>
              <a:gdLst/>
              <a:ahLst/>
              <a:cxnLst/>
              <a:rect l="l" t="t" r="r" b="b"/>
              <a:pathLst>
                <a:path w="205002" h="299719" extrusionOk="0">
                  <a:moveTo>
                    <a:pt x="72307" y="9903"/>
                  </a:moveTo>
                  <a:cubicBezTo>
                    <a:pt x="80498" y="-3146"/>
                    <a:pt x="142792" y="-11814"/>
                    <a:pt x="163271" y="41050"/>
                  </a:cubicBezTo>
                  <a:cubicBezTo>
                    <a:pt x="171081" y="61052"/>
                    <a:pt x="169843" y="112201"/>
                    <a:pt x="176320" y="144396"/>
                  </a:cubicBezTo>
                  <a:cubicBezTo>
                    <a:pt x="182797" y="176590"/>
                    <a:pt x="198227" y="194783"/>
                    <a:pt x="203657" y="220596"/>
                  </a:cubicBezTo>
                  <a:cubicBezTo>
                    <a:pt x="209086" y="246409"/>
                    <a:pt x="200228" y="290414"/>
                    <a:pt x="136982" y="298129"/>
                  </a:cubicBezTo>
                  <a:cubicBezTo>
                    <a:pt x="73736" y="305845"/>
                    <a:pt x="26111" y="284032"/>
                    <a:pt x="11252" y="263935"/>
                  </a:cubicBezTo>
                  <a:cubicBezTo>
                    <a:pt x="-3607" y="243837"/>
                    <a:pt x="-3893" y="201260"/>
                    <a:pt x="11252" y="178210"/>
                  </a:cubicBezTo>
                  <a:cubicBezTo>
                    <a:pt x="26396" y="155159"/>
                    <a:pt x="38398" y="136776"/>
                    <a:pt x="38017" y="10696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3" name="Google Shape;403;gd206234545_1_61"/>
            <p:cNvSpPr/>
            <p:nvPr/>
          </p:nvSpPr>
          <p:spPr>
            <a:xfrm>
              <a:off x="6368017" y="3871983"/>
              <a:ext cx="104086" cy="128266"/>
            </a:xfrm>
            <a:custGeom>
              <a:avLst/>
              <a:gdLst/>
              <a:ahLst/>
              <a:cxnLst/>
              <a:rect l="l" t="t" r="r" b="b"/>
              <a:pathLst>
                <a:path w="98194" h="121006" extrusionOk="0">
                  <a:moveTo>
                    <a:pt x="98195" y="3459"/>
                  </a:moveTo>
                  <a:cubicBezTo>
                    <a:pt x="98195" y="3459"/>
                    <a:pt x="50570" y="-9685"/>
                    <a:pt x="22471" y="15270"/>
                  </a:cubicBezTo>
                  <a:cubicBezTo>
                    <a:pt x="3316" y="32880"/>
                    <a:pt x="-4399" y="59709"/>
                    <a:pt x="2468" y="84803"/>
                  </a:cubicBezTo>
                  <a:cubicBezTo>
                    <a:pt x="6278" y="99662"/>
                    <a:pt x="13803" y="119855"/>
                    <a:pt x="25614" y="120998"/>
                  </a:cubicBezTo>
                  <a:cubicBezTo>
                    <a:pt x="37425" y="122141"/>
                    <a:pt x="98195" y="3459"/>
                    <a:pt x="98195" y="3459"/>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4" name="Google Shape;404;gd206234545_1_61"/>
            <p:cNvSpPr/>
            <p:nvPr/>
          </p:nvSpPr>
          <p:spPr>
            <a:xfrm>
              <a:off x="6388363" y="4011215"/>
              <a:ext cx="128390" cy="143694"/>
            </a:xfrm>
            <a:custGeom>
              <a:avLst/>
              <a:gdLst/>
              <a:ahLst/>
              <a:cxnLst/>
              <a:rect l="l" t="t" r="r" b="b"/>
              <a:pathLst>
                <a:path w="121123" h="135560" extrusionOk="0">
                  <a:moveTo>
                    <a:pt x="96617" y="0"/>
                  </a:moveTo>
                  <a:cubicBezTo>
                    <a:pt x="96617" y="0"/>
                    <a:pt x="93569" y="52387"/>
                    <a:pt x="94522" y="56197"/>
                  </a:cubicBezTo>
                  <a:cubicBezTo>
                    <a:pt x="95474" y="60008"/>
                    <a:pt x="115000" y="63722"/>
                    <a:pt x="120525" y="68294"/>
                  </a:cubicBezTo>
                  <a:cubicBezTo>
                    <a:pt x="126049" y="72866"/>
                    <a:pt x="91950" y="125921"/>
                    <a:pt x="74805" y="133826"/>
                  </a:cubicBezTo>
                  <a:cubicBezTo>
                    <a:pt x="57660" y="141732"/>
                    <a:pt x="4129" y="121539"/>
                    <a:pt x="414" y="94964"/>
                  </a:cubicBezTo>
                  <a:cubicBezTo>
                    <a:pt x="-3015" y="70580"/>
                    <a:pt x="15750" y="51530"/>
                    <a:pt x="22989" y="44863"/>
                  </a:cubicBezTo>
                  <a:cubicBezTo>
                    <a:pt x="27875" y="44509"/>
                    <a:pt x="32771" y="44509"/>
                    <a:pt x="37657" y="44863"/>
                  </a:cubicBezTo>
                  <a:lnTo>
                    <a:pt x="39276" y="19526"/>
                  </a:lnTo>
                  <a:cubicBezTo>
                    <a:pt x="62613" y="11335"/>
                    <a:pt x="96617" y="0"/>
                    <a:pt x="96617"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5" name="Google Shape;405;gd206234545_1_61"/>
            <p:cNvSpPr/>
            <p:nvPr/>
          </p:nvSpPr>
          <p:spPr>
            <a:xfrm>
              <a:off x="6169126" y="4068541"/>
              <a:ext cx="242294" cy="344916"/>
            </a:xfrm>
            <a:custGeom>
              <a:avLst/>
              <a:gdLst/>
              <a:ahLst/>
              <a:cxnLst/>
              <a:rect l="l" t="t" r="r" b="b"/>
              <a:pathLst>
                <a:path w="228579" h="325392" extrusionOk="0">
                  <a:moveTo>
                    <a:pt x="149659" y="225085"/>
                  </a:moveTo>
                  <a:cubicBezTo>
                    <a:pt x="134829" y="245426"/>
                    <a:pt x="117303" y="263658"/>
                    <a:pt x="97557" y="279282"/>
                  </a:cubicBezTo>
                  <a:cubicBezTo>
                    <a:pt x="91252" y="285914"/>
                    <a:pt x="85308" y="292878"/>
                    <a:pt x="79746" y="300142"/>
                  </a:cubicBezTo>
                  <a:cubicBezTo>
                    <a:pt x="70392" y="310933"/>
                    <a:pt x="58276" y="318969"/>
                    <a:pt x="44694" y="323383"/>
                  </a:cubicBezTo>
                  <a:cubicBezTo>
                    <a:pt x="32883" y="326431"/>
                    <a:pt x="27930" y="325669"/>
                    <a:pt x="25644" y="323383"/>
                  </a:cubicBezTo>
                  <a:cubicBezTo>
                    <a:pt x="23358" y="321097"/>
                    <a:pt x="24596" y="317858"/>
                    <a:pt x="29739" y="315763"/>
                  </a:cubicBezTo>
                  <a:cubicBezTo>
                    <a:pt x="38150" y="313277"/>
                    <a:pt x="45961" y="309096"/>
                    <a:pt x="52695" y="303475"/>
                  </a:cubicBezTo>
                  <a:cubicBezTo>
                    <a:pt x="52695" y="303475"/>
                    <a:pt x="41741" y="308524"/>
                    <a:pt x="34788" y="310905"/>
                  </a:cubicBezTo>
                  <a:cubicBezTo>
                    <a:pt x="28644" y="313041"/>
                    <a:pt x="22234" y="314323"/>
                    <a:pt x="15738" y="314715"/>
                  </a:cubicBezTo>
                  <a:cubicBezTo>
                    <a:pt x="9165" y="314715"/>
                    <a:pt x="2403" y="307190"/>
                    <a:pt x="7546" y="305190"/>
                  </a:cubicBezTo>
                  <a:cubicBezTo>
                    <a:pt x="12690" y="303190"/>
                    <a:pt x="17071" y="302713"/>
                    <a:pt x="27549" y="298999"/>
                  </a:cubicBezTo>
                  <a:cubicBezTo>
                    <a:pt x="32921" y="297080"/>
                    <a:pt x="38017" y="294454"/>
                    <a:pt x="42693" y="291188"/>
                  </a:cubicBezTo>
                  <a:cubicBezTo>
                    <a:pt x="35655" y="293262"/>
                    <a:pt x="28454" y="294759"/>
                    <a:pt x="21167" y="295665"/>
                  </a:cubicBezTo>
                  <a:cubicBezTo>
                    <a:pt x="15090" y="296657"/>
                    <a:pt x="8851" y="295932"/>
                    <a:pt x="3165" y="293569"/>
                  </a:cubicBezTo>
                  <a:cubicBezTo>
                    <a:pt x="117" y="292236"/>
                    <a:pt x="-2550" y="286711"/>
                    <a:pt x="4308" y="284902"/>
                  </a:cubicBezTo>
                  <a:cubicBezTo>
                    <a:pt x="13166" y="284041"/>
                    <a:pt x="21881" y="282023"/>
                    <a:pt x="30216" y="278901"/>
                  </a:cubicBezTo>
                  <a:cubicBezTo>
                    <a:pt x="38217" y="275281"/>
                    <a:pt x="43265" y="271471"/>
                    <a:pt x="41455" y="270709"/>
                  </a:cubicBezTo>
                  <a:cubicBezTo>
                    <a:pt x="39645" y="269947"/>
                    <a:pt x="35169" y="272424"/>
                    <a:pt x="27168" y="271852"/>
                  </a:cubicBezTo>
                  <a:cubicBezTo>
                    <a:pt x="19167" y="271281"/>
                    <a:pt x="11642" y="266137"/>
                    <a:pt x="11737" y="262327"/>
                  </a:cubicBezTo>
                  <a:cubicBezTo>
                    <a:pt x="11832" y="258517"/>
                    <a:pt x="13452" y="260422"/>
                    <a:pt x="21262" y="259756"/>
                  </a:cubicBezTo>
                  <a:cubicBezTo>
                    <a:pt x="29559" y="257716"/>
                    <a:pt x="37998" y="256284"/>
                    <a:pt x="46503" y="255469"/>
                  </a:cubicBezTo>
                  <a:cubicBezTo>
                    <a:pt x="54924" y="255791"/>
                    <a:pt x="63344" y="254795"/>
                    <a:pt x="71459" y="252517"/>
                  </a:cubicBezTo>
                  <a:cubicBezTo>
                    <a:pt x="79936" y="249945"/>
                    <a:pt x="99081" y="226990"/>
                    <a:pt x="113750" y="205939"/>
                  </a:cubicBezTo>
                  <a:cubicBezTo>
                    <a:pt x="129714" y="182391"/>
                    <a:pt x="142344" y="156747"/>
                    <a:pt x="151278" y="129739"/>
                  </a:cubicBezTo>
                  <a:cubicBezTo>
                    <a:pt x="160041" y="101164"/>
                    <a:pt x="170328" y="46586"/>
                    <a:pt x="178044" y="27727"/>
                  </a:cubicBezTo>
                  <a:cubicBezTo>
                    <a:pt x="185759" y="8867"/>
                    <a:pt x="198427" y="390"/>
                    <a:pt x="210714" y="9"/>
                  </a:cubicBezTo>
                  <a:cubicBezTo>
                    <a:pt x="225097" y="-467"/>
                    <a:pt x="231289" y="18487"/>
                    <a:pt x="227478" y="34870"/>
                  </a:cubicBezTo>
                  <a:cubicBezTo>
                    <a:pt x="220811" y="62969"/>
                    <a:pt x="188807" y="173650"/>
                    <a:pt x="149659" y="225085"/>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6" name="Google Shape;406;gd206234545_1_61"/>
            <p:cNvSpPr/>
            <p:nvPr/>
          </p:nvSpPr>
          <p:spPr>
            <a:xfrm>
              <a:off x="6350989" y="4058254"/>
              <a:ext cx="187162" cy="246878"/>
            </a:xfrm>
            <a:custGeom>
              <a:avLst/>
              <a:gdLst/>
              <a:ahLst/>
              <a:cxnLst/>
              <a:rect l="l" t="t" r="r" b="b"/>
              <a:pathLst>
                <a:path w="176568" h="232904" extrusionOk="0">
                  <a:moveTo>
                    <a:pt x="139122" y="16859"/>
                  </a:moveTo>
                  <a:cubicBezTo>
                    <a:pt x="153790" y="19145"/>
                    <a:pt x="170554" y="26955"/>
                    <a:pt x="172840" y="35051"/>
                  </a:cubicBezTo>
                  <a:cubicBezTo>
                    <a:pt x="178965" y="64011"/>
                    <a:pt x="177526" y="94062"/>
                    <a:pt x="168649" y="122300"/>
                  </a:cubicBezTo>
                  <a:cubicBezTo>
                    <a:pt x="155981" y="156019"/>
                    <a:pt x="141503" y="216693"/>
                    <a:pt x="134264" y="231266"/>
                  </a:cubicBezTo>
                  <a:cubicBezTo>
                    <a:pt x="96383" y="236540"/>
                    <a:pt x="57826" y="228996"/>
                    <a:pt x="24726" y="209835"/>
                  </a:cubicBezTo>
                  <a:cubicBezTo>
                    <a:pt x="24726" y="209835"/>
                    <a:pt x="21678" y="151352"/>
                    <a:pt x="21488" y="132016"/>
                  </a:cubicBezTo>
                  <a:cubicBezTo>
                    <a:pt x="-26137" y="90773"/>
                    <a:pt x="14630" y="39814"/>
                    <a:pt x="54635" y="285"/>
                  </a:cubicBezTo>
                  <a:cubicBezTo>
                    <a:pt x="59455" y="-95"/>
                    <a:pt x="64293" y="-95"/>
                    <a:pt x="69113" y="285"/>
                  </a:cubicBezTo>
                  <a:cubicBezTo>
                    <a:pt x="69113" y="285"/>
                    <a:pt x="33394" y="42576"/>
                    <a:pt x="58159" y="66960"/>
                  </a:cubicBezTo>
                  <a:cubicBezTo>
                    <a:pt x="111499" y="50291"/>
                    <a:pt x="122072" y="26384"/>
                    <a:pt x="139122" y="16859"/>
                  </a:cubicBezTo>
                  <a:close/>
                </a:path>
              </a:pathLst>
            </a:custGeom>
            <a:solidFill>
              <a:srgbClr val="00B5D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7" name="Google Shape;407;gd206234545_1_61"/>
            <p:cNvSpPr/>
            <p:nvPr/>
          </p:nvSpPr>
          <p:spPr>
            <a:xfrm>
              <a:off x="6384325" y="3881810"/>
              <a:ext cx="137686" cy="169616"/>
            </a:xfrm>
            <a:custGeom>
              <a:avLst/>
              <a:gdLst/>
              <a:ahLst/>
              <a:cxnLst/>
              <a:rect l="l" t="t" r="r" b="b"/>
              <a:pathLst>
                <a:path w="129892" h="160015" extrusionOk="0">
                  <a:moveTo>
                    <a:pt x="2701" y="57241"/>
                  </a:moveTo>
                  <a:lnTo>
                    <a:pt x="2701" y="57241"/>
                  </a:lnTo>
                  <a:cubicBezTo>
                    <a:pt x="8035" y="23618"/>
                    <a:pt x="32324" y="-1719"/>
                    <a:pt x="66995" y="91"/>
                  </a:cubicBezTo>
                  <a:cubicBezTo>
                    <a:pt x="103761" y="2178"/>
                    <a:pt x="131870" y="33673"/>
                    <a:pt x="129784" y="70438"/>
                  </a:cubicBezTo>
                  <a:cubicBezTo>
                    <a:pt x="129774" y="70547"/>
                    <a:pt x="129774" y="70657"/>
                    <a:pt x="129765" y="70767"/>
                  </a:cubicBezTo>
                  <a:cubicBezTo>
                    <a:pt x="128441" y="91415"/>
                    <a:pt x="117601" y="110276"/>
                    <a:pt x="100428" y="121821"/>
                  </a:cubicBezTo>
                  <a:cubicBezTo>
                    <a:pt x="99228" y="126932"/>
                    <a:pt x="97437" y="131886"/>
                    <a:pt x="95094" y="136584"/>
                  </a:cubicBezTo>
                  <a:cubicBezTo>
                    <a:pt x="82806" y="150872"/>
                    <a:pt x="50231" y="159921"/>
                    <a:pt x="39468" y="160016"/>
                  </a:cubicBezTo>
                  <a:cubicBezTo>
                    <a:pt x="29943" y="160016"/>
                    <a:pt x="22132" y="151443"/>
                    <a:pt x="13369" y="137061"/>
                  </a:cubicBezTo>
                  <a:cubicBezTo>
                    <a:pt x="-4728" y="107247"/>
                    <a:pt x="-156" y="73910"/>
                    <a:pt x="2701" y="57241"/>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8" name="Google Shape;408;gd206234545_1_61"/>
            <p:cNvSpPr/>
            <p:nvPr/>
          </p:nvSpPr>
          <p:spPr>
            <a:xfrm>
              <a:off x="6389913" y="3881145"/>
              <a:ext cx="138230" cy="130098"/>
            </a:xfrm>
            <a:custGeom>
              <a:avLst/>
              <a:gdLst/>
              <a:ahLst/>
              <a:cxnLst/>
              <a:rect l="l" t="t" r="r" b="b"/>
              <a:pathLst>
                <a:path w="130406" h="122734" extrusionOk="0">
                  <a:moveTo>
                    <a:pt x="72390" y="1671"/>
                  </a:moveTo>
                  <a:cubicBezTo>
                    <a:pt x="96679" y="6339"/>
                    <a:pt x="116681" y="13197"/>
                    <a:pt x="123254" y="37104"/>
                  </a:cubicBezTo>
                  <a:cubicBezTo>
                    <a:pt x="127825" y="53487"/>
                    <a:pt x="133731" y="84729"/>
                    <a:pt x="128111" y="98064"/>
                  </a:cubicBezTo>
                  <a:lnTo>
                    <a:pt x="124587" y="107589"/>
                  </a:lnTo>
                  <a:lnTo>
                    <a:pt x="95155" y="122734"/>
                  </a:lnTo>
                  <a:cubicBezTo>
                    <a:pt x="95155" y="122734"/>
                    <a:pt x="81439" y="111304"/>
                    <a:pt x="85630" y="77776"/>
                  </a:cubicBezTo>
                  <a:cubicBezTo>
                    <a:pt x="85506" y="73249"/>
                    <a:pt x="84077" y="68853"/>
                    <a:pt x="81534" y="65108"/>
                  </a:cubicBezTo>
                  <a:cubicBezTo>
                    <a:pt x="79667" y="61944"/>
                    <a:pt x="78315" y="58504"/>
                    <a:pt x="77533" y="54916"/>
                  </a:cubicBezTo>
                  <a:cubicBezTo>
                    <a:pt x="74028" y="45886"/>
                    <a:pt x="67218" y="38529"/>
                    <a:pt x="58483" y="34342"/>
                  </a:cubicBezTo>
                  <a:cubicBezTo>
                    <a:pt x="39653" y="26020"/>
                    <a:pt x="18002" y="27007"/>
                    <a:pt x="0" y="37009"/>
                  </a:cubicBezTo>
                  <a:cubicBezTo>
                    <a:pt x="12706" y="9565"/>
                    <a:pt x="42939" y="-5191"/>
                    <a:pt x="72390" y="1671"/>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9" name="Google Shape;409;gd206234545_1_61"/>
            <p:cNvSpPr/>
            <p:nvPr/>
          </p:nvSpPr>
          <p:spPr>
            <a:xfrm>
              <a:off x="6223986" y="4735273"/>
              <a:ext cx="108702" cy="82916"/>
            </a:xfrm>
            <a:custGeom>
              <a:avLst/>
              <a:gdLst/>
              <a:ahLst/>
              <a:cxnLst/>
              <a:rect l="l" t="t" r="r" b="b"/>
              <a:pathLst>
                <a:path w="102549" h="78223" extrusionOk="0">
                  <a:moveTo>
                    <a:pt x="95132" y="3"/>
                  </a:moveTo>
                  <a:cubicBezTo>
                    <a:pt x="82845" y="9528"/>
                    <a:pt x="63699" y="3051"/>
                    <a:pt x="62747" y="4003"/>
                  </a:cubicBezTo>
                  <a:cubicBezTo>
                    <a:pt x="48374" y="16282"/>
                    <a:pt x="33334" y="27761"/>
                    <a:pt x="17694" y="38388"/>
                  </a:cubicBezTo>
                  <a:cubicBezTo>
                    <a:pt x="10074" y="44389"/>
                    <a:pt x="-1928" y="52485"/>
                    <a:pt x="263" y="64106"/>
                  </a:cubicBezTo>
                  <a:cubicBezTo>
                    <a:pt x="4168" y="84775"/>
                    <a:pt x="37315" y="78393"/>
                    <a:pt x="49888" y="72107"/>
                  </a:cubicBezTo>
                  <a:cubicBezTo>
                    <a:pt x="62461" y="65820"/>
                    <a:pt x="72558" y="55248"/>
                    <a:pt x="84464" y="47913"/>
                  </a:cubicBezTo>
                  <a:cubicBezTo>
                    <a:pt x="92846" y="42675"/>
                    <a:pt x="101228" y="39912"/>
                    <a:pt x="102466" y="28863"/>
                  </a:cubicBezTo>
                  <a:cubicBezTo>
                    <a:pt x="103323" y="22767"/>
                    <a:pt x="97323" y="-283"/>
                    <a:pt x="95132" y="3"/>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0" name="Google Shape;410;gd206234545_1_61"/>
            <p:cNvSpPr/>
            <p:nvPr/>
          </p:nvSpPr>
          <p:spPr>
            <a:xfrm>
              <a:off x="6224466" y="4761723"/>
              <a:ext cx="108209" cy="56495"/>
            </a:xfrm>
            <a:custGeom>
              <a:avLst/>
              <a:gdLst/>
              <a:ahLst/>
              <a:cxnLst/>
              <a:rect l="l" t="t" r="r" b="b"/>
              <a:pathLst>
                <a:path w="102084" h="53297" extrusionOk="0">
                  <a:moveTo>
                    <a:pt x="101917" y="0"/>
                  </a:moveTo>
                  <a:cubicBezTo>
                    <a:pt x="100298" y="10192"/>
                    <a:pt x="92392" y="13049"/>
                    <a:pt x="83725" y="18193"/>
                  </a:cubicBezTo>
                  <a:cubicBezTo>
                    <a:pt x="71628" y="25717"/>
                    <a:pt x="61055" y="36481"/>
                    <a:pt x="48482" y="42863"/>
                  </a:cubicBezTo>
                  <a:cubicBezTo>
                    <a:pt x="35909" y="49244"/>
                    <a:pt x="8096" y="54483"/>
                    <a:pt x="0" y="39719"/>
                  </a:cubicBezTo>
                  <a:cubicBezTo>
                    <a:pt x="4381" y="59722"/>
                    <a:pt x="36957" y="53435"/>
                    <a:pt x="49435" y="47149"/>
                  </a:cubicBezTo>
                  <a:cubicBezTo>
                    <a:pt x="61913" y="40862"/>
                    <a:pt x="72104" y="30289"/>
                    <a:pt x="84010" y="22955"/>
                  </a:cubicBezTo>
                  <a:cubicBezTo>
                    <a:pt x="92392" y="17716"/>
                    <a:pt x="100775" y="14954"/>
                    <a:pt x="102013" y="3905"/>
                  </a:cubicBezTo>
                  <a:cubicBezTo>
                    <a:pt x="102137" y="2604"/>
                    <a:pt x="102098" y="1293"/>
                    <a:pt x="101917"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1" name="Google Shape;411;gd206234545_1_61"/>
            <p:cNvSpPr/>
            <p:nvPr/>
          </p:nvSpPr>
          <p:spPr>
            <a:xfrm>
              <a:off x="6169601" y="4699543"/>
              <a:ext cx="99502" cy="77082"/>
            </a:xfrm>
            <a:custGeom>
              <a:avLst/>
              <a:gdLst/>
              <a:ahLst/>
              <a:cxnLst/>
              <a:rect l="l" t="t" r="r" b="b"/>
              <a:pathLst>
                <a:path w="93870" h="72719" extrusionOk="0">
                  <a:moveTo>
                    <a:pt x="86537" y="0"/>
                  </a:moveTo>
                  <a:cubicBezTo>
                    <a:pt x="75297" y="9525"/>
                    <a:pt x="57962" y="4000"/>
                    <a:pt x="57390" y="4858"/>
                  </a:cubicBezTo>
                  <a:cubicBezTo>
                    <a:pt x="44255" y="16047"/>
                    <a:pt x="30520" y="26508"/>
                    <a:pt x="16242" y="36195"/>
                  </a:cubicBezTo>
                  <a:cubicBezTo>
                    <a:pt x="9194" y="41719"/>
                    <a:pt x="-1760" y="49149"/>
                    <a:pt x="240" y="59722"/>
                  </a:cubicBezTo>
                  <a:cubicBezTo>
                    <a:pt x="3764" y="78772"/>
                    <a:pt x="34149" y="72866"/>
                    <a:pt x="45674" y="67056"/>
                  </a:cubicBezTo>
                  <a:cubicBezTo>
                    <a:pt x="57200" y="61246"/>
                    <a:pt x="66439" y="51625"/>
                    <a:pt x="77297" y="44958"/>
                  </a:cubicBezTo>
                  <a:cubicBezTo>
                    <a:pt x="85013" y="40100"/>
                    <a:pt x="92633" y="37624"/>
                    <a:pt x="93871" y="27813"/>
                  </a:cubicBezTo>
                  <a:cubicBezTo>
                    <a:pt x="93547" y="18108"/>
                    <a:pt x="91042" y="8600"/>
                    <a:pt x="86537" y="0"/>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2" name="Google Shape;412;gd206234545_1_61"/>
            <p:cNvSpPr/>
            <p:nvPr/>
          </p:nvSpPr>
          <p:spPr>
            <a:xfrm>
              <a:off x="6170058" y="4724979"/>
              <a:ext cx="99108" cy="51736"/>
            </a:xfrm>
            <a:custGeom>
              <a:avLst/>
              <a:gdLst/>
              <a:ahLst/>
              <a:cxnLst/>
              <a:rect l="l" t="t" r="r" b="b"/>
              <a:pathLst>
                <a:path w="93498" h="48808" extrusionOk="0">
                  <a:moveTo>
                    <a:pt x="93345" y="0"/>
                  </a:moveTo>
                  <a:cubicBezTo>
                    <a:pt x="91821" y="9525"/>
                    <a:pt x="84296" y="11906"/>
                    <a:pt x="76581" y="16669"/>
                  </a:cubicBezTo>
                  <a:cubicBezTo>
                    <a:pt x="65913" y="23622"/>
                    <a:pt x="56388" y="33147"/>
                    <a:pt x="44387" y="39243"/>
                  </a:cubicBezTo>
                  <a:cubicBezTo>
                    <a:pt x="32385" y="45339"/>
                    <a:pt x="7429" y="49911"/>
                    <a:pt x="0" y="36385"/>
                  </a:cubicBezTo>
                  <a:cubicBezTo>
                    <a:pt x="4000" y="54674"/>
                    <a:pt x="33814" y="48959"/>
                    <a:pt x="45244" y="43148"/>
                  </a:cubicBezTo>
                  <a:cubicBezTo>
                    <a:pt x="56674" y="37338"/>
                    <a:pt x="66008" y="27718"/>
                    <a:pt x="76867" y="21050"/>
                  </a:cubicBezTo>
                  <a:cubicBezTo>
                    <a:pt x="84582" y="16193"/>
                    <a:pt x="92202" y="13716"/>
                    <a:pt x="93440" y="3905"/>
                  </a:cubicBezTo>
                  <a:cubicBezTo>
                    <a:pt x="93545" y="2604"/>
                    <a:pt x="93507" y="1295"/>
                    <a:pt x="93345" y="0"/>
                  </a:cubicBezTo>
                  <a:close/>
                </a:path>
              </a:pathLst>
            </a:custGeom>
            <a:solidFill>
              <a:srgbClr val="757B8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3" name="Google Shape;413;gd206234545_1_61"/>
            <p:cNvSpPr/>
            <p:nvPr/>
          </p:nvSpPr>
          <p:spPr>
            <a:xfrm>
              <a:off x="6206498" y="4301929"/>
              <a:ext cx="236938" cy="408660"/>
            </a:xfrm>
            <a:custGeom>
              <a:avLst/>
              <a:gdLst/>
              <a:ahLst/>
              <a:cxnLst/>
              <a:rect l="l" t="t" r="r" b="b"/>
              <a:pathLst>
                <a:path w="223526" h="385528" extrusionOk="0">
                  <a:moveTo>
                    <a:pt x="222028" y="14192"/>
                  </a:moveTo>
                  <a:cubicBezTo>
                    <a:pt x="188671" y="18631"/>
                    <a:pt x="154743" y="13718"/>
                    <a:pt x="124016" y="0"/>
                  </a:cubicBezTo>
                  <a:cubicBezTo>
                    <a:pt x="124587" y="10477"/>
                    <a:pt x="125158" y="19717"/>
                    <a:pt x="125158" y="19717"/>
                  </a:cubicBezTo>
                  <a:cubicBezTo>
                    <a:pt x="85249" y="48292"/>
                    <a:pt x="5239" y="95345"/>
                    <a:pt x="0" y="128111"/>
                  </a:cubicBezTo>
                  <a:cubicBezTo>
                    <a:pt x="5239" y="231553"/>
                    <a:pt x="20955" y="379381"/>
                    <a:pt x="25432" y="381476"/>
                  </a:cubicBezTo>
                  <a:cubicBezTo>
                    <a:pt x="37909" y="387477"/>
                    <a:pt x="46672" y="386525"/>
                    <a:pt x="52578" y="380524"/>
                  </a:cubicBezTo>
                  <a:cubicBezTo>
                    <a:pt x="52578" y="380524"/>
                    <a:pt x="77724" y="292894"/>
                    <a:pt x="70390" y="164306"/>
                  </a:cubicBezTo>
                  <a:cubicBezTo>
                    <a:pt x="70390" y="164306"/>
                    <a:pt x="209931" y="102489"/>
                    <a:pt x="219075" y="69056"/>
                  </a:cubicBezTo>
                  <a:cubicBezTo>
                    <a:pt x="223152" y="55420"/>
                    <a:pt x="224447" y="41103"/>
                    <a:pt x="222885" y="26956"/>
                  </a:cubicBezTo>
                  <a:cubicBezTo>
                    <a:pt x="222790" y="22765"/>
                    <a:pt x="222504" y="18288"/>
                    <a:pt x="222028" y="14192"/>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4" name="Google Shape;414;gd206234545_1_61"/>
            <p:cNvSpPr/>
            <p:nvPr/>
          </p:nvSpPr>
          <p:spPr>
            <a:xfrm>
              <a:off x="6271102" y="4302737"/>
              <a:ext cx="235887" cy="442489"/>
            </a:xfrm>
            <a:custGeom>
              <a:avLst/>
              <a:gdLst/>
              <a:ahLst/>
              <a:cxnLst/>
              <a:rect l="l" t="t" r="r" b="b"/>
              <a:pathLst>
                <a:path w="222535" h="417442" extrusionOk="0">
                  <a:moveTo>
                    <a:pt x="207359" y="0"/>
                  </a:moveTo>
                  <a:cubicBezTo>
                    <a:pt x="180927" y="11882"/>
                    <a:pt x="151600" y="15820"/>
                    <a:pt x="122968" y="11335"/>
                  </a:cubicBezTo>
                  <a:cubicBezTo>
                    <a:pt x="122968" y="25146"/>
                    <a:pt x="124968" y="51149"/>
                    <a:pt x="124968" y="51149"/>
                  </a:cubicBezTo>
                  <a:cubicBezTo>
                    <a:pt x="84868" y="79153"/>
                    <a:pt x="5144" y="126778"/>
                    <a:pt x="0" y="159544"/>
                  </a:cubicBezTo>
                  <a:cubicBezTo>
                    <a:pt x="5144" y="263081"/>
                    <a:pt x="14859" y="412909"/>
                    <a:pt x="19050" y="414814"/>
                  </a:cubicBezTo>
                  <a:cubicBezTo>
                    <a:pt x="29994" y="419399"/>
                    <a:pt x="42529" y="417917"/>
                    <a:pt x="52102" y="410909"/>
                  </a:cubicBezTo>
                  <a:cubicBezTo>
                    <a:pt x="52102" y="410909"/>
                    <a:pt x="77343" y="324326"/>
                    <a:pt x="70009" y="195739"/>
                  </a:cubicBezTo>
                  <a:cubicBezTo>
                    <a:pt x="70009" y="193358"/>
                    <a:pt x="189643" y="134398"/>
                    <a:pt x="204788" y="118872"/>
                  </a:cubicBezTo>
                  <a:cubicBezTo>
                    <a:pt x="219932" y="103346"/>
                    <a:pt x="222885" y="80105"/>
                    <a:pt x="222504" y="58103"/>
                  </a:cubicBezTo>
                  <a:cubicBezTo>
                    <a:pt x="221466" y="37907"/>
                    <a:pt x="216313" y="18135"/>
                    <a:pt x="207359" y="0"/>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5" name="Google Shape;415;gd206234545_1_61"/>
            <p:cNvSpPr/>
            <p:nvPr/>
          </p:nvSpPr>
          <p:spPr>
            <a:xfrm>
              <a:off x="6183254" y="4274877"/>
              <a:ext cx="352749" cy="324700"/>
            </a:xfrm>
            <a:custGeom>
              <a:avLst/>
              <a:gdLst/>
              <a:ahLst/>
              <a:cxnLst/>
              <a:rect l="l" t="t" r="r" b="b"/>
              <a:pathLst>
                <a:path w="332782" h="306321" extrusionOk="0">
                  <a:moveTo>
                    <a:pt x="319589" y="48292"/>
                  </a:moveTo>
                  <a:cubicBezTo>
                    <a:pt x="319589" y="48292"/>
                    <a:pt x="363881" y="126682"/>
                    <a:pt x="290157" y="166973"/>
                  </a:cubicBezTo>
                  <a:cubicBezTo>
                    <a:pt x="212338" y="209455"/>
                    <a:pt x="164999" y="219361"/>
                    <a:pt x="164999" y="219361"/>
                  </a:cubicBezTo>
                  <a:lnTo>
                    <a:pt x="153283" y="222123"/>
                  </a:lnTo>
                  <a:cubicBezTo>
                    <a:pt x="156950" y="249145"/>
                    <a:pt x="156950" y="276539"/>
                    <a:pt x="153283" y="303562"/>
                  </a:cubicBezTo>
                  <a:cubicBezTo>
                    <a:pt x="153283" y="303562"/>
                    <a:pt x="97752" y="322612"/>
                    <a:pt x="26981" y="260604"/>
                  </a:cubicBezTo>
                  <a:lnTo>
                    <a:pt x="3550" y="185071"/>
                  </a:lnTo>
                  <a:lnTo>
                    <a:pt x="788" y="165068"/>
                  </a:lnTo>
                  <a:cubicBezTo>
                    <a:pt x="-1936" y="151189"/>
                    <a:pt x="2502" y="136869"/>
                    <a:pt x="12599" y="126968"/>
                  </a:cubicBezTo>
                  <a:cubicBezTo>
                    <a:pt x="29553" y="111538"/>
                    <a:pt x="83369" y="72104"/>
                    <a:pt x="116802" y="49625"/>
                  </a:cubicBezTo>
                  <a:cubicBezTo>
                    <a:pt x="150235" y="27146"/>
                    <a:pt x="177286" y="5429"/>
                    <a:pt x="177286" y="5429"/>
                  </a:cubicBezTo>
                  <a:lnTo>
                    <a:pt x="183096" y="0"/>
                  </a:lnTo>
                  <a:cubicBezTo>
                    <a:pt x="183096" y="0"/>
                    <a:pt x="222815" y="31623"/>
                    <a:pt x="295301" y="21050"/>
                  </a:cubicBezTo>
                  <a:cubicBezTo>
                    <a:pt x="304826" y="28750"/>
                    <a:pt x="313027" y="37951"/>
                    <a:pt x="319589" y="48292"/>
                  </a:cubicBezTo>
                  <a:close/>
                </a:path>
              </a:pathLst>
            </a:custGeom>
            <a:solidFill>
              <a:srgbClr val="2B2A3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6" name="Google Shape;416;gd206234545_1_61"/>
            <p:cNvSpPr/>
            <p:nvPr/>
          </p:nvSpPr>
          <p:spPr>
            <a:xfrm>
              <a:off x="6466820" y="4083042"/>
              <a:ext cx="122590" cy="429780"/>
            </a:xfrm>
            <a:custGeom>
              <a:avLst/>
              <a:gdLst/>
              <a:ahLst/>
              <a:cxnLst/>
              <a:rect l="l" t="t" r="r" b="b"/>
              <a:pathLst>
                <a:path w="115651" h="405453" extrusionOk="0">
                  <a:moveTo>
                    <a:pt x="8203" y="345513"/>
                  </a:moveTo>
                  <a:cubicBezTo>
                    <a:pt x="14946" y="339437"/>
                    <a:pt x="22071" y="333806"/>
                    <a:pt x="29539" y="328654"/>
                  </a:cubicBezTo>
                  <a:cubicBezTo>
                    <a:pt x="37482" y="324626"/>
                    <a:pt x="44769" y="319424"/>
                    <a:pt x="51160" y="313223"/>
                  </a:cubicBezTo>
                  <a:cubicBezTo>
                    <a:pt x="57923" y="306460"/>
                    <a:pt x="67924" y="277981"/>
                    <a:pt x="73163" y="250263"/>
                  </a:cubicBezTo>
                  <a:cubicBezTo>
                    <a:pt x="77992" y="219257"/>
                    <a:pt x="77478" y="187654"/>
                    <a:pt x="71639" y="156823"/>
                  </a:cubicBezTo>
                  <a:cubicBezTo>
                    <a:pt x="62447" y="119935"/>
                    <a:pt x="50046" y="83921"/>
                    <a:pt x="34587" y="49190"/>
                  </a:cubicBezTo>
                  <a:cubicBezTo>
                    <a:pt x="25062" y="28426"/>
                    <a:pt x="30301" y="15757"/>
                    <a:pt x="39254" y="6518"/>
                  </a:cubicBezTo>
                  <a:cubicBezTo>
                    <a:pt x="49827" y="-4245"/>
                    <a:pt x="60781" y="-3959"/>
                    <a:pt x="73354" y="24997"/>
                  </a:cubicBezTo>
                  <a:cubicBezTo>
                    <a:pt x="90984" y="65646"/>
                    <a:pt x="104015" y="108137"/>
                    <a:pt x="112216" y="151679"/>
                  </a:cubicBezTo>
                  <a:cubicBezTo>
                    <a:pt x="117207" y="183273"/>
                    <a:pt x="116759" y="215488"/>
                    <a:pt x="110882" y="246929"/>
                  </a:cubicBezTo>
                  <a:cubicBezTo>
                    <a:pt x="105701" y="274524"/>
                    <a:pt x="97195" y="301390"/>
                    <a:pt x="85546" y="326939"/>
                  </a:cubicBezTo>
                  <a:cubicBezTo>
                    <a:pt x="82307" y="334464"/>
                    <a:pt x="81736" y="340750"/>
                    <a:pt x="77259" y="355514"/>
                  </a:cubicBezTo>
                  <a:cubicBezTo>
                    <a:pt x="72992" y="370530"/>
                    <a:pt x="65143" y="384289"/>
                    <a:pt x="54399" y="395614"/>
                  </a:cubicBezTo>
                  <a:cubicBezTo>
                    <a:pt x="44874" y="404568"/>
                    <a:pt x="39921" y="406282"/>
                    <a:pt x="37349" y="405139"/>
                  </a:cubicBezTo>
                  <a:cubicBezTo>
                    <a:pt x="34777" y="403996"/>
                    <a:pt x="34206" y="400186"/>
                    <a:pt x="38111" y="395614"/>
                  </a:cubicBezTo>
                  <a:cubicBezTo>
                    <a:pt x="44836" y="388828"/>
                    <a:pt x="50284" y="380892"/>
                    <a:pt x="54208" y="372183"/>
                  </a:cubicBezTo>
                  <a:cubicBezTo>
                    <a:pt x="54208" y="372183"/>
                    <a:pt x="46112" y="382565"/>
                    <a:pt x="40778" y="388375"/>
                  </a:cubicBezTo>
                  <a:cubicBezTo>
                    <a:pt x="36044" y="393624"/>
                    <a:pt x="30596" y="398178"/>
                    <a:pt x="24586" y="401901"/>
                  </a:cubicBezTo>
                  <a:cubicBezTo>
                    <a:pt x="18775" y="405425"/>
                    <a:pt x="9536" y="401234"/>
                    <a:pt x="13346" y="396567"/>
                  </a:cubicBezTo>
                  <a:cubicBezTo>
                    <a:pt x="17156" y="391900"/>
                    <a:pt x="21442" y="389233"/>
                    <a:pt x="29253" y="380470"/>
                  </a:cubicBezTo>
                  <a:cubicBezTo>
                    <a:pt x="33444" y="375880"/>
                    <a:pt x="37063" y="370793"/>
                    <a:pt x="40016" y="365325"/>
                  </a:cubicBezTo>
                  <a:cubicBezTo>
                    <a:pt x="34473" y="370853"/>
                    <a:pt x="28481" y="375918"/>
                    <a:pt x="22109" y="380470"/>
                  </a:cubicBezTo>
                  <a:cubicBezTo>
                    <a:pt x="17156" y="384430"/>
                    <a:pt x="11174" y="386907"/>
                    <a:pt x="4869" y="387613"/>
                  </a:cubicBezTo>
                  <a:cubicBezTo>
                    <a:pt x="1630" y="387613"/>
                    <a:pt x="-2942" y="383803"/>
                    <a:pt x="2583" y="378565"/>
                  </a:cubicBezTo>
                  <a:cubicBezTo>
                    <a:pt x="10451" y="373116"/>
                    <a:pt x="17613" y="366718"/>
                    <a:pt x="23919" y="359515"/>
                  </a:cubicBezTo>
                  <a:cubicBezTo>
                    <a:pt x="29824" y="351990"/>
                    <a:pt x="32872" y="345799"/>
                    <a:pt x="30967" y="345989"/>
                  </a:cubicBezTo>
                  <a:cubicBezTo>
                    <a:pt x="29062" y="346180"/>
                    <a:pt x="25919" y="350752"/>
                    <a:pt x="18394" y="354276"/>
                  </a:cubicBezTo>
                  <a:cubicBezTo>
                    <a:pt x="10870" y="357800"/>
                    <a:pt x="2011" y="356562"/>
                    <a:pt x="487" y="352371"/>
                  </a:cubicBezTo>
                  <a:cubicBezTo>
                    <a:pt x="-1037" y="348180"/>
                    <a:pt x="1249" y="350085"/>
                    <a:pt x="8203" y="345513"/>
                  </a:cubicBezTo>
                  <a:close/>
                </a:path>
              </a:pathLst>
            </a:custGeom>
            <a:solidFill>
              <a:srgbClr val="FFCEA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7" name="Google Shape;417;gd206234545_1_61"/>
            <p:cNvSpPr/>
            <p:nvPr/>
          </p:nvSpPr>
          <p:spPr>
            <a:xfrm>
              <a:off x="6490841" y="4077626"/>
              <a:ext cx="74124" cy="94270"/>
            </a:xfrm>
            <a:custGeom>
              <a:avLst/>
              <a:gdLst/>
              <a:ahLst/>
              <a:cxnLst/>
              <a:rect l="l" t="t" r="r" b="b"/>
              <a:pathLst>
                <a:path w="69928" h="88934" extrusionOk="0">
                  <a:moveTo>
                    <a:pt x="69928" y="69255"/>
                  </a:moveTo>
                  <a:cubicBezTo>
                    <a:pt x="69928" y="69255"/>
                    <a:pt x="43163" y="93068"/>
                    <a:pt x="13350" y="88305"/>
                  </a:cubicBezTo>
                  <a:lnTo>
                    <a:pt x="1348" y="38299"/>
                  </a:lnTo>
                  <a:cubicBezTo>
                    <a:pt x="1348" y="38299"/>
                    <a:pt x="-6558" y="12105"/>
                    <a:pt x="15921" y="2104"/>
                  </a:cubicBezTo>
                  <a:cubicBezTo>
                    <a:pt x="38400" y="-7897"/>
                    <a:pt x="60212" y="18296"/>
                    <a:pt x="69928" y="69255"/>
                  </a:cubicBezTo>
                  <a:close/>
                </a:path>
              </a:pathLst>
            </a:custGeom>
            <a:solidFill>
              <a:srgbClr val="007BB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8" name="Google Shape;418;gd206234545_1_61"/>
            <p:cNvSpPr/>
            <p:nvPr/>
          </p:nvSpPr>
          <p:spPr>
            <a:xfrm>
              <a:off x="6345497" y="4058119"/>
              <a:ext cx="63405" cy="66570"/>
            </a:xfrm>
            <a:custGeom>
              <a:avLst/>
              <a:gdLst/>
              <a:ahLst/>
              <a:cxnLst/>
              <a:rect l="l" t="t" r="r" b="b"/>
              <a:pathLst>
                <a:path w="59816" h="62802" extrusionOk="0">
                  <a:moveTo>
                    <a:pt x="59817" y="413"/>
                  </a:moveTo>
                  <a:cubicBezTo>
                    <a:pt x="59817" y="413"/>
                    <a:pt x="30766" y="-8445"/>
                    <a:pt x="0" y="55849"/>
                  </a:cubicBezTo>
                  <a:lnTo>
                    <a:pt x="11525" y="62802"/>
                  </a:lnTo>
                  <a:cubicBezTo>
                    <a:pt x="25917" y="40743"/>
                    <a:pt x="42072" y="19879"/>
                    <a:pt x="59817" y="413"/>
                  </a:cubicBezTo>
                  <a:close/>
                </a:path>
              </a:pathLst>
            </a:custGeom>
            <a:solidFill>
              <a:srgbClr val="007BB9"/>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419" name="Google Shape;419;gd206234545_1_61"/>
            <p:cNvGrpSpPr/>
            <p:nvPr/>
          </p:nvGrpSpPr>
          <p:grpSpPr>
            <a:xfrm>
              <a:off x="6161825" y="4215479"/>
              <a:ext cx="350681" cy="265782"/>
              <a:chOff x="6621095" y="1452181"/>
              <a:chExt cx="330894" cy="250785"/>
            </a:xfrm>
          </p:grpSpPr>
          <p:sp>
            <p:nvSpPr>
              <p:cNvPr id="420" name="Google Shape;420;gd206234545_1_61"/>
              <p:cNvSpPr/>
              <p:nvPr/>
            </p:nvSpPr>
            <p:spPr>
              <a:xfrm>
                <a:off x="6648789" y="1521520"/>
                <a:ext cx="303199" cy="174500"/>
              </a:xfrm>
              <a:custGeom>
                <a:avLst/>
                <a:gdLst/>
                <a:ahLst/>
                <a:cxnLst/>
                <a:rect l="l" t="t" r="r" b="b"/>
                <a:pathLst>
                  <a:path w="303199" h="174500" extrusionOk="0">
                    <a:moveTo>
                      <a:pt x="0" y="63249"/>
                    </a:moveTo>
                    <a:lnTo>
                      <a:pt x="107878" y="860"/>
                    </a:lnTo>
                    <a:cubicBezTo>
                      <a:pt x="109779" y="-287"/>
                      <a:pt x="112155" y="-287"/>
                      <a:pt x="114056" y="860"/>
                    </a:cubicBezTo>
                    <a:lnTo>
                      <a:pt x="303200" y="110302"/>
                    </a:lnTo>
                    <a:lnTo>
                      <a:pt x="192280" y="174501"/>
                    </a:ln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1" name="Google Shape;421;gd206234545_1_61"/>
              <p:cNvSpPr/>
              <p:nvPr/>
            </p:nvSpPr>
            <p:spPr>
              <a:xfrm>
                <a:off x="6790409" y="1564671"/>
                <a:ext cx="79173" cy="45815"/>
              </a:xfrm>
              <a:custGeom>
                <a:avLst/>
                <a:gdLst/>
                <a:ahLst/>
                <a:cxnLst/>
                <a:rect l="l" t="t" r="r" b="b"/>
                <a:pathLst>
                  <a:path w="79173" h="45815" extrusionOk="0">
                    <a:moveTo>
                      <a:pt x="79174" y="29242"/>
                    </a:moveTo>
                    <a:lnTo>
                      <a:pt x="50660" y="45815"/>
                    </a:lnTo>
                    <a:lnTo>
                      <a:pt x="0" y="16478"/>
                    </a:lnTo>
                    <a:lnTo>
                      <a:pt x="28514" y="0"/>
                    </a:lnTo>
                    <a:lnTo>
                      <a:pt x="79174" y="29242"/>
                    </a:lnTo>
                    <a:close/>
                  </a:path>
                </a:pathLst>
              </a:custGeom>
              <a:solidFill>
                <a:srgbClr val="000000">
                  <a:alpha val="145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2" name="Google Shape;422;gd206234545_1_61"/>
              <p:cNvSpPr/>
              <p:nvPr/>
            </p:nvSpPr>
            <p:spPr>
              <a:xfrm>
                <a:off x="6648780" y="1584674"/>
                <a:ext cx="303209" cy="118292"/>
              </a:xfrm>
              <a:custGeom>
                <a:avLst/>
                <a:gdLst/>
                <a:ahLst/>
                <a:cxnLst/>
                <a:rect l="l" t="t" r="r" b="b"/>
                <a:pathLst>
                  <a:path w="303209" h="118292" extrusionOk="0">
                    <a:moveTo>
                      <a:pt x="303209" y="47149"/>
                    </a:moveTo>
                    <a:lnTo>
                      <a:pt x="303209" y="49721"/>
                    </a:lnTo>
                    <a:cubicBezTo>
                      <a:pt x="303237" y="53440"/>
                      <a:pt x="301279" y="56892"/>
                      <a:pt x="298076" y="58769"/>
                    </a:cubicBezTo>
                    <a:lnTo>
                      <a:pt x="197517" y="116872"/>
                    </a:lnTo>
                    <a:cubicBezTo>
                      <a:pt x="194323" y="118766"/>
                      <a:pt x="190350" y="118766"/>
                      <a:pt x="187157" y="116872"/>
                    </a:cubicBezTo>
                    <a:lnTo>
                      <a:pt x="5237" y="12097"/>
                    </a:lnTo>
                    <a:cubicBezTo>
                      <a:pt x="1863" y="10147"/>
                      <a:pt x="-153" y="6475"/>
                      <a:pt x="9" y="2572"/>
                    </a:cubicBezTo>
                    <a:lnTo>
                      <a:pt x="9" y="0"/>
                    </a:lnTo>
                    <a:lnTo>
                      <a:pt x="192289" y="111252"/>
                    </a:ln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3" name="Google Shape;423;gd206234545_1_61"/>
              <p:cNvSpPr/>
              <p:nvPr/>
            </p:nvSpPr>
            <p:spPr>
              <a:xfrm>
                <a:off x="6621095" y="1454086"/>
                <a:ext cx="217122" cy="244320"/>
              </a:xfrm>
              <a:custGeom>
                <a:avLst/>
                <a:gdLst/>
                <a:ahLst/>
                <a:cxnLst/>
                <a:rect l="l" t="t" r="r" b="b"/>
                <a:pathLst>
                  <a:path w="217122" h="244320" extrusionOk="0">
                    <a:moveTo>
                      <a:pt x="217123" y="243459"/>
                    </a:moveTo>
                    <a:cubicBezTo>
                      <a:pt x="213644" y="244834"/>
                      <a:pt x="209728" y="244552"/>
                      <a:pt x="206478" y="242697"/>
                    </a:cubicBezTo>
                    <a:lnTo>
                      <a:pt x="25888" y="137922"/>
                    </a:lnTo>
                    <a:cubicBezTo>
                      <a:pt x="22695" y="136081"/>
                      <a:pt x="20499" y="132899"/>
                      <a:pt x="19900" y="129254"/>
                    </a:cubicBezTo>
                    <a:lnTo>
                      <a:pt x="36" y="10763"/>
                    </a:lnTo>
                    <a:cubicBezTo>
                      <a:pt x="-12" y="10097"/>
                      <a:pt x="-12" y="9429"/>
                      <a:pt x="36" y="8763"/>
                    </a:cubicBezTo>
                    <a:cubicBezTo>
                      <a:pt x="26" y="5457"/>
                      <a:pt x="1366" y="2291"/>
                      <a:pt x="3743" y="0"/>
                    </a:cubicBezTo>
                    <a:lnTo>
                      <a:pt x="191935" y="108871"/>
                    </a:lnTo>
                    <a:cubicBezTo>
                      <a:pt x="194226" y="110281"/>
                      <a:pt x="195813" y="112601"/>
                      <a:pt x="196307" y="115252"/>
                    </a:cubicBezTo>
                    <a:close/>
                  </a:path>
                </a:pathLst>
              </a:custGeom>
              <a:solidFill>
                <a:srgbClr val="F4F4F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4" name="Google Shape;424;gd206234545_1_61"/>
              <p:cNvSpPr/>
              <p:nvPr/>
            </p:nvSpPr>
            <p:spPr>
              <a:xfrm>
                <a:off x="6624647" y="1452181"/>
                <a:ext cx="216421" cy="245364"/>
              </a:xfrm>
              <a:custGeom>
                <a:avLst/>
                <a:gdLst/>
                <a:ahLst/>
                <a:cxnLst/>
                <a:rect l="l" t="t" r="r" b="b"/>
                <a:pathLst>
                  <a:path w="216421" h="245364" extrusionOk="0">
                    <a:moveTo>
                      <a:pt x="216422" y="243840"/>
                    </a:moveTo>
                    <a:lnTo>
                      <a:pt x="215186" y="244602"/>
                    </a:lnTo>
                    <a:lnTo>
                      <a:pt x="213570" y="245364"/>
                    </a:lnTo>
                    <a:lnTo>
                      <a:pt x="192090" y="117157"/>
                    </a:lnTo>
                    <a:cubicBezTo>
                      <a:pt x="191596" y="114506"/>
                      <a:pt x="190008" y="112186"/>
                      <a:pt x="187718" y="110776"/>
                    </a:cubicBezTo>
                    <a:lnTo>
                      <a:pt x="0" y="1905"/>
                    </a:lnTo>
                    <a:cubicBezTo>
                      <a:pt x="694" y="1117"/>
                      <a:pt x="1530" y="471"/>
                      <a:pt x="2471" y="0"/>
                    </a:cubicBezTo>
                    <a:lnTo>
                      <a:pt x="191044" y="109061"/>
                    </a:lnTo>
                    <a:cubicBezTo>
                      <a:pt x="193373" y="110453"/>
                      <a:pt x="194998" y="112774"/>
                      <a:pt x="195512" y="115443"/>
                    </a:cubicBezTo>
                    <a:close/>
                  </a:path>
                </a:pathLst>
              </a:custGeom>
              <a:solidFill>
                <a:srgbClr val="E5E5E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425" name="Google Shape;425;gd206234545_1_61"/>
          <p:cNvSpPr txBox="1">
            <a:spLocks noGrp="1"/>
          </p:cNvSpPr>
          <p:nvPr>
            <p:ph type="body" idx="1"/>
          </p:nvPr>
        </p:nvSpPr>
        <p:spPr>
          <a:xfrm>
            <a:off x="5188550" y="997525"/>
            <a:ext cx="3435000" cy="1425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a:t>App</a:t>
            </a:r>
            <a:endParaRPr/>
          </a:p>
          <a:p>
            <a:pPr marL="457200" lvl="0" indent="-302895" algn="l" rtl="0">
              <a:lnSpc>
                <a:spcPct val="100000"/>
              </a:lnSpc>
              <a:spcBef>
                <a:spcPts val="0"/>
              </a:spcBef>
              <a:spcAft>
                <a:spcPts val="0"/>
              </a:spcAft>
              <a:buSzPts val="1170"/>
              <a:buChar char="■"/>
            </a:pPr>
            <a:r>
              <a:rPr lang="en-US"/>
              <a:t>Google Firebase SDK</a:t>
            </a:r>
            <a:endParaRPr/>
          </a:p>
          <a:p>
            <a:pPr marL="457200" lvl="0" indent="-302895" algn="l" rtl="0">
              <a:lnSpc>
                <a:spcPct val="100000"/>
              </a:lnSpc>
              <a:spcBef>
                <a:spcPts val="0"/>
              </a:spcBef>
              <a:spcAft>
                <a:spcPts val="0"/>
              </a:spcAft>
              <a:buSzPts val="1170"/>
              <a:buChar char="■"/>
            </a:pPr>
            <a:r>
              <a:rPr lang="en-US"/>
              <a:t>Android Studio Java</a:t>
            </a:r>
            <a:endParaRPr/>
          </a:p>
          <a:p>
            <a:pPr marL="0" lvl="0" indent="0" algn="l" rtl="0">
              <a:lnSpc>
                <a:spcPct val="100000"/>
              </a:lnSpc>
              <a:spcBef>
                <a:spcPts val="360"/>
              </a:spcBef>
              <a:spcAft>
                <a:spcPts val="0"/>
              </a:spcAft>
              <a:buSzPts val="1170"/>
              <a:buNone/>
            </a:pPr>
            <a:endParaRPr/>
          </a:p>
        </p:txBody>
      </p:sp>
      <p:pic>
        <p:nvPicPr>
          <p:cNvPr id="2" name="slide 6">
            <a:hlinkClick r:id="" action="ppaction://media"/>
            <a:extLst>
              <a:ext uri="{FF2B5EF4-FFF2-40B4-BE49-F238E27FC236}">
                <a16:creationId xmlns:a16="http://schemas.microsoft.com/office/drawing/2014/main" id="{43396BA7-AC5F-C970-A3B9-66A0BCDA5D3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234252" y="5867027"/>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45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g11ce9261ae9_1_0"/>
          <p:cNvSpPr txBox="1">
            <a:spLocks noGrp="1"/>
          </p:cNvSpPr>
          <p:nvPr>
            <p:ph type="title"/>
          </p:nvPr>
        </p:nvSpPr>
        <p:spPr>
          <a:xfrm>
            <a:off x="228600" y="190500"/>
            <a:ext cx="8610600" cy="1066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Range Sensing Technology</a:t>
            </a:r>
            <a:endParaRPr/>
          </a:p>
        </p:txBody>
      </p:sp>
      <p:sp>
        <p:nvSpPr>
          <p:cNvPr id="448" name="Google Shape;448;g11ce9261ae9_1_0"/>
          <p:cNvSpPr txBox="1">
            <a:spLocks noGrp="1"/>
          </p:cNvSpPr>
          <p:nvPr>
            <p:ph type="body" idx="1"/>
          </p:nvPr>
        </p:nvSpPr>
        <p:spPr>
          <a:xfrm>
            <a:off x="228600" y="997527"/>
            <a:ext cx="8610600" cy="5193600"/>
          </a:xfrm>
          <a:prstGeom prst="rect">
            <a:avLst/>
          </a:prstGeom>
        </p:spPr>
        <p:txBody>
          <a:bodyPr spcFirstLastPara="1" wrap="square" lIns="91425" tIns="45700" rIns="91425" bIns="45700" anchor="t" anchorCtr="0">
            <a:noAutofit/>
          </a:bodyPr>
          <a:lstStyle/>
          <a:p>
            <a:pPr marL="342900" marR="0" lvl="0" indent="-342900" algn="l" rtl="0">
              <a:lnSpc>
                <a:spcPct val="150000"/>
              </a:lnSpc>
              <a:spcBef>
                <a:spcPts val="0"/>
              </a:spcBef>
              <a:spcAft>
                <a:spcPts val="0"/>
              </a:spcAft>
              <a:buSzPts val="1700"/>
              <a:buChar char="■"/>
            </a:pPr>
            <a:r>
              <a:rPr lang="en-US" sz="1700" dirty="0"/>
              <a:t>ESP32 Boards</a:t>
            </a:r>
            <a:endParaRPr sz="1700" dirty="0"/>
          </a:p>
          <a:p>
            <a:pPr marL="914400" marR="0" lvl="1" indent="-336550" algn="l" rtl="0">
              <a:lnSpc>
                <a:spcPct val="150000"/>
              </a:lnSpc>
              <a:spcBef>
                <a:spcPts val="0"/>
              </a:spcBef>
              <a:spcAft>
                <a:spcPts val="0"/>
              </a:spcAft>
              <a:buSzPts val="1700"/>
              <a:buChar char="❑"/>
            </a:pPr>
            <a:r>
              <a:rPr lang="en-US" sz="1700" dirty="0"/>
              <a:t>DW1000 Chip enables Ultra Wideband</a:t>
            </a:r>
          </a:p>
          <a:p>
            <a:pPr marL="1371600" marR="0" lvl="2" indent="-336548" algn="l" rtl="0">
              <a:lnSpc>
                <a:spcPct val="150000"/>
              </a:lnSpc>
              <a:spcBef>
                <a:spcPts val="0"/>
              </a:spcBef>
              <a:spcAft>
                <a:spcPts val="0"/>
              </a:spcAft>
              <a:buSzPts val="1700"/>
              <a:buChar char="■"/>
            </a:pPr>
            <a:r>
              <a:rPr lang="en-US" sz="1700" dirty="0"/>
              <a:t>Short Pulses -&gt; Large Bandwidth</a:t>
            </a:r>
          </a:p>
          <a:p>
            <a:pPr marL="1371600" marR="0" lvl="2" indent="-336548" algn="l" rtl="0">
              <a:lnSpc>
                <a:spcPct val="150000"/>
              </a:lnSpc>
              <a:spcBef>
                <a:spcPts val="0"/>
              </a:spcBef>
              <a:spcAft>
                <a:spcPts val="0"/>
              </a:spcAft>
              <a:buSzPts val="1700"/>
              <a:buChar char="■"/>
            </a:pPr>
            <a:r>
              <a:rPr lang="en-US" sz="1700" dirty="0"/>
              <a:t>More precise, less power than Bluetooth, </a:t>
            </a:r>
            <a:r>
              <a:rPr lang="en-US" sz="1700" dirty="0" err="1"/>
              <a:t>WiFi</a:t>
            </a:r>
            <a:endParaRPr sz="1700" dirty="0"/>
          </a:p>
          <a:p>
            <a:pPr marL="342900" marR="0" lvl="0" indent="-342900" algn="l" rtl="0">
              <a:lnSpc>
                <a:spcPct val="150000"/>
              </a:lnSpc>
              <a:spcBef>
                <a:spcPts val="0"/>
              </a:spcBef>
              <a:spcAft>
                <a:spcPts val="0"/>
              </a:spcAft>
              <a:buSzPts val="1700"/>
              <a:buChar char="■"/>
            </a:pPr>
            <a:r>
              <a:rPr lang="en-US" sz="1700" dirty="0"/>
              <a:t>DW1000 Library</a:t>
            </a:r>
            <a:endParaRPr sz="1700" dirty="0"/>
          </a:p>
        </p:txBody>
      </p:sp>
      <p:sp>
        <p:nvSpPr>
          <p:cNvPr id="449" name="Google Shape;449;g11ce9261ae9_1_0"/>
          <p:cNvSpPr txBox="1">
            <a:spLocks noGrp="1"/>
          </p:cNvSpPr>
          <p:nvPr>
            <p:ph type="sldNum" idx="12"/>
          </p:nvPr>
        </p:nvSpPr>
        <p:spPr>
          <a:xfrm>
            <a:off x="6777038" y="6318250"/>
            <a:ext cx="21336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600"/>
              <a:buFont typeface="Arial"/>
              <a:buNone/>
            </a:pPr>
            <a:fld id="{00000000-1234-1234-1234-123412341234}" type="slidenum">
              <a:rPr lang="en-US"/>
              <a:t>7</a:t>
            </a:fld>
            <a:endParaRPr/>
          </a:p>
        </p:txBody>
      </p:sp>
      <p:pic>
        <p:nvPicPr>
          <p:cNvPr id="450" name="Google Shape;450;g11ce9261ae9_1_0"/>
          <p:cNvPicPr preferRelativeResize="0"/>
          <p:nvPr/>
        </p:nvPicPr>
        <p:blipFill>
          <a:blip r:embed="rId5">
            <a:alphaModFix/>
          </a:blip>
          <a:stretch>
            <a:fillRect/>
          </a:stretch>
        </p:blipFill>
        <p:spPr>
          <a:xfrm rot="-5400000">
            <a:off x="1508512" y="4150188"/>
            <a:ext cx="3017475" cy="1575100"/>
          </a:xfrm>
          <a:prstGeom prst="rect">
            <a:avLst/>
          </a:prstGeom>
          <a:noFill/>
          <a:ln>
            <a:noFill/>
          </a:ln>
        </p:spPr>
      </p:pic>
      <p:pic>
        <p:nvPicPr>
          <p:cNvPr id="451" name="Google Shape;451;g11ce9261ae9_1_0"/>
          <p:cNvPicPr preferRelativeResize="0"/>
          <p:nvPr/>
        </p:nvPicPr>
        <p:blipFill rotWithShape="1">
          <a:blip r:embed="rId6">
            <a:alphaModFix/>
          </a:blip>
          <a:srcRect l="6083" t="9681" r="8226" b="12430"/>
          <a:stretch/>
        </p:blipFill>
        <p:spPr>
          <a:xfrm>
            <a:off x="4189075" y="3772975"/>
            <a:ext cx="4005400" cy="2168000"/>
          </a:xfrm>
          <a:prstGeom prst="rect">
            <a:avLst/>
          </a:prstGeom>
          <a:noFill/>
          <a:ln>
            <a:noFill/>
          </a:ln>
        </p:spPr>
      </p:pic>
      <p:pic>
        <p:nvPicPr>
          <p:cNvPr id="3" name="range sensing audio">
            <a:hlinkClick r:id="" action="ppaction://media"/>
            <a:extLst>
              <a:ext uri="{FF2B5EF4-FFF2-40B4-BE49-F238E27FC236}">
                <a16:creationId xmlns:a16="http://schemas.microsoft.com/office/drawing/2014/main" id="{93710A2A-3BB4-38EE-AD52-00D237C327E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421738" y="6051489"/>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31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g11ce9261ae9_1_21"/>
          <p:cNvSpPr txBox="1">
            <a:spLocks noGrp="1"/>
          </p:cNvSpPr>
          <p:nvPr>
            <p:ph type="title"/>
          </p:nvPr>
        </p:nvSpPr>
        <p:spPr>
          <a:xfrm>
            <a:off x="228600" y="190500"/>
            <a:ext cx="8610600" cy="1066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Range Sensing System</a:t>
            </a:r>
            <a:endParaRPr/>
          </a:p>
        </p:txBody>
      </p:sp>
      <p:sp>
        <p:nvSpPr>
          <p:cNvPr id="458" name="Google Shape;458;g11ce9261ae9_1_21"/>
          <p:cNvSpPr txBox="1">
            <a:spLocks noGrp="1"/>
          </p:cNvSpPr>
          <p:nvPr>
            <p:ph type="body" idx="1"/>
          </p:nvPr>
        </p:nvSpPr>
        <p:spPr>
          <a:xfrm>
            <a:off x="228600" y="997527"/>
            <a:ext cx="8610600" cy="5193600"/>
          </a:xfrm>
          <a:prstGeom prst="rect">
            <a:avLst/>
          </a:prstGeom>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SzPts val="1700"/>
              <a:buChar char="■"/>
            </a:pPr>
            <a:r>
              <a:rPr lang="en-US" sz="1700" dirty="0"/>
              <a:t>Two Designations of ESP32 Board</a:t>
            </a:r>
            <a:endParaRPr sz="1700" dirty="0"/>
          </a:p>
          <a:p>
            <a:pPr marL="914400" lvl="1" indent="-336550" algn="l" rtl="0">
              <a:lnSpc>
                <a:spcPct val="150000"/>
              </a:lnSpc>
              <a:spcBef>
                <a:spcPts val="0"/>
              </a:spcBef>
              <a:spcAft>
                <a:spcPts val="0"/>
              </a:spcAft>
              <a:buSzPts val="1700"/>
              <a:buChar char="❑"/>
            </a:pPr>
            <a:r>
              <a:rPr lang="en-US" sz="1700" dirty="0"/>
              <a:t>Anchors</a:t>
            </a:r>
            <a:endParaRPr sz="1700" dirty="0"/>
          </a:p>
          <a:p>
            <a:pPr marL="1371600" lvl="2" indent="-336548" algn="l" rtl="0">
              <a:lnSpc>
                <a:spcPct val="150000"/>
              </a:lnSpc>
              <a:spcBef>
                <a:spcPts val="0"/>
              </a:spcBef>
              <a:spcAft>
                <a:spcPts val="0"/>
              </a:spcAft>
              <a:buSzPts val="1700"/>
              <a:buChar char="■"/>
            </a:pPr>
            <a:r>
              <a:rPr lang="en-US" sz="1700" dirty="0"/>
              <a:t>Stationary</a:t>
            </a:r>
            <a:endParaRPr sz="1700" dirty="0"/>
          </a:p>
          <a:p>
            <a:pPr marL="1371600" lvl="2" indent="-336548" algn="l" rtl="0">
              <a:lnSpc>
                <a:spcPct val="150000"/>
              </a:lnSpc>
              <a:spcBef>
                <a:spcPts val="0"/>
              </a:spcBef>
              <a:spcAft>
                <a:spcPts val="0"/>
              </a:spcAft>
              <a:buSzPts val="1700"/>
              <a:buChar char="■"/>
            </a:pPr>
            <a:r>
              <a:rPr lang="en-US" sz="1700" dirty="0"/>
              <a:t>Number determined by size of area</a:t>
            </a:r>
            <a:endParaRPr sz="1700" dirty="0"/>
          </a:p>
          <a:p>
            <a:pPr marL="914400" lvl="1" indent="-336550" algn="l" rtl="0">
              <a:lnSpc>
                <a:spcPct val="150000"/>
              </a:lnSpc>
              <a:spcBef>
                <a:spcPts val="0"/>
              </a:spcBef>
              <a:spcAft>
                <a:spcPts val="0"/>
              </a:spcAft>
              <a:buSzPts val="1700"/>
              <a:buChar char="❑"/>
            </a:pPr>
            <a:r>
              <a:rPr lang="en-US" sz="1700" dirty="0"/>
              <a:t>Tags</a:t>
            </a:r>
            <a:endParaRPr sz="1700" dirty="0"/>
          </a:p>
          <a:p>
            <a:pPr marL="1371600" lvl="2" indent="-336548" algn="l" rtl="0">
              <a:lnSpc>
                <a:spcPct val="150000"/>
              </a:lnSpc>
              <a:spcBef>
                <a:spcPts val="0"/>
              </a:spcBef>
              <a:spcAft>
                <a:spcPts val="0"/>
              </a:spcAft>
              <a:buSzPts val="1700"/>
              <a:buChar char="■"/>
            </a:pPr>
            <a:r>
              <a:rPr lang="en-US" sz="1700" dirty="0"/>
              <a:t>Mobile</a:t>
            </a:r>
            <a:endParaRPr sz="1700" dirty="0"/>
          </a:p>
          <a:p>
            <a:pPr marL="1371600" lvl="2" indent="-336548" algn="l" rtl="0">
              <a:lnSpc>
                <a:spcPct val="150000"/>
              </a:lnSpc>
              <a:spcBef>
                <a:spcPts val="0"/>
              </a:spcBef>
              <a:spcAft>
                <a:spcPts val="0"/>
              </a:spcAft>
              <a:buSzPts val="1700"/>
              <a:buChar char="■"/>
            </a:pPr>
            <a:r>
              <a:rPr lang="en-US" sz="1700" dirty="0"/>
              <a:t>Number determined by number of objects to be tracked.</a:t>
            </a:r>
            <a:endParaRPr sz="1700" dirty="0"/>
          </a:p>
          <a:p>
            <a:pPr marL="914400" lvl="1" indent="-336550" algn="l" rtl="0">
              <a:lnSpc>
                <a:spcPct val="150000"/>
              </a:lnSpc>
              <a:spcBef>
                <a:spcPts val="0"/>
              </a:spcBef>
              <a:spcAft>
                <a:spcPts val="0"/>
              </a:spcAft>
              <a:buSzPts val="1700"/>
              <a:buChar char="❑"/>
            </a:pPr>
            <a:r>
              <a:rPr lang="en-US" sz="1700" dirty="0"/>
              <a:t>Each Anchor receives Range Data of All Tags</a:t>
            </a:r>
            <a:endParaRPr sz="1700" dirty="0"/>
          </a:p>
          <a:p>
            <a:pPr marL="914400" lvl="1" indent="-336550" algn="l" rtl="0">
              <a:lnSpc>
                <a:spcPct val="150000"/>
              </a:lnSpc>
              <a:spcBef>
                <a:spcPts val="0"/>
              </a:spcBef>
              <a:spcAft>
                <a:spcPts val="0"/>
              </a:spcAft>
              <a:buSzPts val="1700"/>
              <a:buChar char="❑"/>
            </a:pPr>
            <a:r>
              <a:rPr lang="en-US" sz="1700" dirty="0"/>
              <a:t>Range Data is then transmitted via MQTT to the Raspberry Pi</a:t>
            </a:r>
            <a:endParaRPr sz="1700" dirty="0"/>
          </a:p>
        </p:txBody>
      </p:sp>
      <p:sp>
        <p:nvSpPr>
          <p:cNvPr id="459" name="Google Shape;459;g11ce9261ae9_1_21"/>
          <p:cNvSpPr txBox="1">
            <a:spLocks noGrp="1"/>
          </p:cNvSpPr>
          <p:nvPr>
            <p:ph type="sldNum" idx="12"/>
          </p:nvPr>
        </p:nvSpPr>
        <p:spPr>
          <a:xfrm>
            <a:off x="6777038" y="6318250"/>
            <a:ext cx="21336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600"/>
              <a:buFont typeface="Arial"/>
              <a:buNone/>
            </a:pPr>
            <a:fld id="{00000000-1234-1234-1234-123412341234}" type="slidenum">
              <a:rPr lang="en-US"/>
              <a:t>8</a:t>
            </a:fld>
            <a:endParaRPr/>
          </a:p>
        </p:txBody>
      </p:sp>
      <p:pic>
        <p:nvPicPr>
          <p:cNvPr id="460" name="Google Shape;460;g11ce9261ae9_1_21"/>
          <p:cNvPicPr preferRelativeResize="0"/>
          <p:nvPr/>
        </p:nvPicPr>
        <p:blipFill rotWithShape="1">
          <a:blip r:embed="rId5">
            <a:alphaModFix/>
          </a:blip>
          <a:srcRect l="5443" t="9654" r="4588" b="8525"/>
          <a:stretch/>
        </p:blipFill>
        <p:spPr>
          <a:xfrm>
            <a:off x="7745400" y="5799000"/>
            <a:ext cx="1093800" cy="519250"/>
          </a:xfrm>
          <a:prstGeom prst="rect">
            <a:avLst/>
          </a:prstGeom>
          <a:noFill/>
          <a:ln w="38100" cap="flat" cmpd="sng">
            <a:solidFill>
              <a:srgbClr val="0000FF"/>
            </a:solidFill>
            <a:prstDash val="solid"/>
            <a:round/>
            <a:headEnd type="none" w="sm" len="sm"/>
            <a:tailEnd type="none" w="sm" len="sm"/>
          </a:ln>
        </p:spPr>
      </p:pic>
      <p:pic>
        <p:nvPicPr>
          <p:cNvPr id="461" name="Google Shape;461;g11ce9261ae9_1_21"/>
          <p:cNvPicPr preferRelativeResize="0"/>
          <p:nvPr/>
        </p:nvPicPr>
        <p:blipFill rotWithShape="1">
          <a:blip r:embed="rId5">
            <a:alphaModFix/>
          </a:blip>
          <a:srcRect l="5443" t="9654" r="4588" b="8525"/>
          <a:stretch/>
        </p:blipFill>
        <p:spPr>
          <a:xfrm>
            <a:off x="281700" y="5799000"/>
            <a:ext cx="1093800" cy="519250"/>
          </a:xfrm>
          <a:prstGeom prst="rect">
            <a:avLst/>
          </a:prstGeom>
          <a:noFill/>
          <a:ln w="38100" cap="flat" cmpd="sng">
            <a:solidFill>
              <a:srgbClr val="0000FF"/>
            </a:solidFill>
            <a:prstDash val="solid"/>
            <a:round/>
            <a:headEnd type="none" w="sm" len="sm"/>
            <a:tailEnd type="none" w="sm" len="sm"/>
          </a:ln>
        </p:spPr>
      </p:pic>
      <p:pic>
        <p:nvPicPr>
          <p:cNvPr id="462" name="Google Shape;462;g11ce9261ae9_1_21"/>
          <p:cNvPicPr preferRelativeResize="0"/>
          <p:nvPr/>
        </p:nvPicPr>
        <p:blipFill rotWithShape="1">
          <a:blip r:embed="rId5">
            <a:alphaModFix/>
          </a:blip>
          <a:srcRect l="5443" t="9654" r="4588" b="8525"/>
          <a:stretch/>
        </p:blipFill>
        <p:spPr>
          <a:xfrm rot="-2700000">
            <a:off x="6018624" y="1389214"/>
            <a:ext cx="1093800" cy="519250"/>
          </a:xfrm>
          <a:prstGeom prst="rect">
            <a:avLst/>
          </a:prstGeom>
          <a:noFill/>
          <a:ln w="19050" cap="flat" cmpd="sng">
            <a:solidFill>
              <a:srgbClr val="00FF00"/>
            </a:solidFill>
            <a:prstDash val="solid"/>
            <a:round/>
            <a:headEnd type="none" w="sm" len="sm"/>
            <a:tailEnd type="none" w="sm" len="sm"/>
          </a:ln>
        </p:spPr>
      </p:pic>
      <p:pic>
        <p:nvPicPr>
          <p:cNvPr id="463" name="Google Shape;463;g11ce9261ae9_1_21"/>
          <p:cNvPicPr preferRelativeResize="0"/>
          <p:nvPr/>
        </p:nvPicPr>
        <p:blipFill rotWithShape="1">
          <a:blip r:embed="rId5">
            <a:alphaModFix/>
          </a:blip>
          <a:srcRect l="5443" t="9654" r="4588" b="8525"/>
          <a:stretch/>
        </p:blipFill>
        <p:spPr>
          <a:xfrm>
            <a:off x="2875387" y="4842675"/>
            <a:ext cx="1093800" cy="519250"/>
          </a:xfrm>
          <a:prstGeom prst="rect">
            <a:avLst/>
          </a:prstGeom>
          <a:noFill/>
          <a:ln w="19050" cap="flat" cmpd="sng">
            <a:solidFill>
              <a:srgbClr val="00FF00"/>
            </a:solidFill>
            <a:prstDash val="solid"/>
            <a:round/>
            <a:headEnd type="none" w="sm" len="sm"/>
            <a:tailEnd type="none" w="sm" len="sm"/>
          </a:ln>
        </p:spPr>
      </p:pic>
      <p:pic>
        <p:nvPicPr>
          <p:cNvPr id="464" name="Google Shape;464;g11ce9261ae9_1_21"/>
          <p:cNvPicPr preferRelativeResize="0"/>
          <p:nvPr/>
        </p:nvPicPr>
        <p:blipFill rotWithShape="1">
          <a:blip r:embed="rId5">
            <a:alphaModFix/>
          </a:blip>
          <a:srcRect l="5443" t="9654" r="4588" b="8525"/>
          <a:stretch/>
        </p:blipFill>
        <p:spPr>
          <a:xfrm rot="4524308">
            <a:off x="7520850" y="1914175"/>
            <a:ext cx="1093800" cy="519249"/>
          </a:xfrm>
          <a:prstGeom prst="rect">
            <a:avLst/>
          </a:prstGeom>
          <a:noFill/>
          <a:ln w="19050" cap="flat" cmpd="sng">
            <a:solidFill>
              <a:srgbClr val="00FF00"/>
            </a:solidFill>
            <a:prstDash val="solid"/>
            <a:round/>
            <a:headEnd type="none" w="sm" len="sm"/>
            <a:tailEnd type="none" w="sm" len="sm"/>
          </a:ln>
        </p:spPr>
      </p:pic>
      <p:pic>
        <p:nvPicPr>
          <p:cNvPr id="465" name="Google Shape;465;g11ce9261ae9_1_21"/>
          <p:cNvPicPr preferRelativeResize="0"/>
          <p:nvPr/>
        </p:nvPicPr>
        <p:blipFill rotWithShape="1">
          <a:blip r:embed="rId5">
            <a:alphaModFix/>
          </a:blip>
          <a:srcRect l="5443" t="9654" r="4588" b="8525"/>
          <a:stretch/>
        </p:blipFill>
        <p:spPr>
          <a:xfrm rot="-9206004">
            <a:off x="7573699" y="3839050"/>
            <a:ext cx="1093800" cy="519250"/>
          </a:xfrm>
          <a:prstGeom prst="rect">
            <a:avLst/>
          </a:prstGeom>
          <a:noFill/>
          <a:ln w="19050" cap="flat" cmpd="sng">
            <a:solidFill>
              <a:srgbClr val="00FF00"/>
            </a:solidFill>
            <a:prstDash val="solid"/>
            <a:round/>
            <a:headEnd type="none" w="sm" len="sm"/>
            <a:tailEnd type="none" w="sm" len="sm"/>
          </a:ln>
        </p:spPr>
      </p:pic>
      <p:cxnSp>
        <p:nvCxnSpPr>
          <p:cNvPr id="466" name="Google Shape;466;g11ce9261ae9_1_21"/>
          <p:cNvCxnSpPr/>
          <p:nvPr/>
        </p:nvCxnSpPr>
        <p:spPr>
          <a:xfrm rot="10800000" flipH="1">
            <a:off x="1736450" y="4321575"/>
            <a:ext cx="5999400" cy="1843800"/>
          </a:xfrm>
          <a:prstGeom prst="straightConnector1">
            <a:avLst/>
          </a:prstGeom>
          <a:noFill/>
          <a:ln w="9525" cap="flat" cmpd="sng">
            <a:solidFill>
              <a:schemeClr val="dk2"/>
            </a:solidFill>
            <a:prstDash val="solid"/>
            <a:round/>
            <a:headEnd type="oval" w="med" len="med"/>
            <a:tailEnd type="oval" w="med" len="med"/>
          </a:ln>
        </p:spPr>
      </p:cxnSp>
      <p:sp>
        <p:nvSpPr>
          <p:cNvPr id="467" name="Google Shape;467;g11ce9261ae9_1_21"/>
          <p:cNvSpPr txBox="1"/>
          <p:nvPr/>
        </p:nvSpPr>
        <p:spPr>
          <a:xfrm>
            <a:off x="1736450" y="5196075"/>
            <a:ext cx="56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Tahoma"/>
                <a:ea typeface="Tahoma"/>
                <a:cs typeface="Tahoma"/>
                <a:sym typeface="Tahoma"/>
              </a:rPr>
              <a:t>1.14</a:t>
            </a:r>
            <a:endParaRPr>
              <a:latin typeface="Tahoma"/>
              <a:ea typeface="Tahoma"/>
              <a:cs typeface="Tahoma"/>
              <a:sym typeface="Tahoma"/>
            </a:endParaRPr>
          </a:p>
        </p:txBody>
      </p:sp>
      <p:cxnSp>
        <p:nvCxnSpPr>
          <p:cNvPr id="468" name="Google Shape;468;g11ce9261ae9_1_21"/>
          <p:cNvCxnSpPr/>
          <p:nvPr/>
        </p:nvCxnSpPr>
        <p:spPr>
          <a:xfrm rot="10800000" flipH="1">
            <a:off x="1762025" y="5137275"/>
            <a:ext cx="995100" cy="897600"/>
          </a:xfrm>
          <a:prstGeom prst="straightConnector1">
            <a:avLst/>
          </a:prstGeom>
          <a:noFill/>
          <a:ln w="9525" cap="flat" cmpd="sng">
            <a:solidFill>
              <a:schemeClr val="dk2"/>
            </a:solidFill>
            <a:prstDash val="solid"/>
            <a:round/>
            <a:headEnd type="oval" w="med" len="med"/>
            <a:tailEnd type="oval" w="med" len="med"/>
          </a:ln>
        </p:spPr>
      </p:cxnSp>
      <p:cxnSp>
        <p:nvCxnSpPr>
          <p:cNvPr id="469" name="Google Shape;469;g11ce9261ae9_1_21"/>
          <p:cNvCxnSpPr/>
          <p:nvPr/>
        </p:nvCxnSpPr>
        <p:spPr>
          <a:xfrm rot="10800000">
            <a:off x="4087450" y="4965525"/>
            <a:ext cx="3502200" cy="1209600"/>
          </a:xfrm>
          <a:prstGeom prst="straightConnector1">
            <a:avLst/>
          </a:prstGeom>
          <a:noFill/>
          <a:ln w="9525" cap="flat" cmpd="sng">
            <a:solidFill>
              <a:schemeClr val="dk2"/>
            </a:solidFill>
            <a:prstDash val="solid"/>
            <a:round/>
            <a:headEnd type="oval" w="med" len="med"/>
            <a:tailEnd type="oval" w="med" len="med"/>
          </a:ln>
        </p:spPr>
      </p:cxnSp>
      <p:cxnSp>
        <p:nvCxnSpPr>
          <p:cNvPr id="470" name="Google Shape;470;g11ce9261ae9_1_21"/>
          <p:cNvCxnSpPr/>
          <p:nvPr/>
        </p:nvCxnSpPr>
        <p:spPr>
          <a:xfrm rot="10800000">
            <a:off x="7892250" y="4477425"/>
            <a:ext cx="351000" cy="1131900"/>
          </a:xfrm>
          <a:prstGeom prst="straightConnector1">
            <a:avLst/>
          </a:prstGeom>
          <a:noFill/>
          <a:ln w="9525" cap="flat" cmpd="sng">
            <a:solidFill>
              <a:schemeClr val="dk2"/>
            </a:solidFill>
            <a:prstDash val="solid"/>
            <a:round/>
            <a:headEnd type="oval" w="med" len="med"/>
            <a:tailEnd type="oval" w="med" len="med"/>
          </a:ln>
        </p:spPr>
      </p:cxnSp>
      <p:sp>
        <p:nvSpPr>
          <p:cNvPr id="471" name="Google Shape;471;g11ce9261ae9_1_21"/>
          <p:cNvSpPr txBox="1"/>
          <p:nvPr/>
        </p:nvSpPr>
        <p:spPr>
          <a:xfrm>
            <a:off x="8097800" y="4902200"/>
            <a:ext cx="56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Tahoma"/>
                <a:ea typeface="Tahoma"/>
                <a:cs typeface="Tahoma"/>
                <a:sym typeface="Tahoma"/>
              </a:rPr>
              <a:t>1.21</a:t>
            </a:r>
            <a:endParaRPr>
              <a:latin typeface="Tahoma"/>
              <a:ea typeface="Tahoma"/>
              <a:cs typeface="Tahoma"/>
              <a:sym typeface="Tahoma"/>
            </a:endParaRPr>
          </a:p>
        </p:txBody>
      </p:sp>
      <p:sp>
        <p:nvSpPr>
          <p:cNvPr id="472" name="Google Shape;472;g11ce9261ae9_1_21"/>
          <p:cNvSpPr txBox="1"/>
          <p:nvPr/>
        </p:nvSpPr>
        <p:spPr>
          <a:xfrm>
            <a:off x="6366575" y="4652025"/>
            <a:ext cx="56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Tahoma"/>
                <a:ea typeface="Tahoma"/>
                <a:cs typeface="Tahoma"/>
                <a:sym typeface="Tahoma"/>
              </a:rPr>
              <a:t>3.87</a:t>
            </a:r>
            <a:endParaRPr>
              <a:latin typeface="Tahoma"/>
              <a:ea typeface="Tahoma"/>
              <a:cs typeface="Tahoma"/>
              <a:sym typeface="Tahoma"/>
            </a:endParaRPr>
          </a:p>
        </p:txBody>
      </p:sp>
      <p:sp>
        <p:nvSpPr>
          <p:cNvPr id="473" name="Google Shape;473;g11ce9261ae9_1_21"/>
          <p:cNvSpPr txBox="1"/>
          <p:nvPr/>
        </p:nvSpPr>
        <p:spPr>
          <a:xfrm>
            <a:off x="5429425" y="5551000"/>
            <a:ext cx="56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latin typeface="Tahoma"/>
                <a:ea typeface="Tahoma"/>
                <a:cs typeface="Tahoma"/>
                <a:sym typeface="Tahoma"/>
              </a:rPr>
              <a:t>3.22</a:t>
            </a:r>
            <a:endParaRPr>
              <a:latin typeface="Tahoma"/>
              <a:ea typeface="Tahoma"/>
              <a:cs typeface="Tahoma"/>
              <a:sym typeface="Tahoma"/>
            </a:endParaRPr>
          </a:p>
        </p:txBody>
      </p:sp>
      <p:pic>
        <p:nvPicPr>
          <p:cNvPr id="2" name="sensing system audio">
            <a:hlinkClick r:id="" action="ppaction://media"/>
            <a:extLst>
              <a:ext uri="{FF2B5EF4-FFF2-40B4-BE49-F238E27FC236}">
                <a16:creationId xmlns:a16="http://schemas.microsoft.com/office/drawing/2014/main" id="{B170A90D-2D86-5262-DD91-82DFA1E0582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91135" y="6034875"/>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8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g11ce9261ae9_1_7"/>
          <p:cNvSpPr txBox="1">
            <a:spLocks noGrp="1"/>
          </p:cNvSpPr>
          <p:nvPr>
            <p:ph type="title"/>
          </p:nvPr>
        </p:nvSpPr>
        <p:spPr>
          <a:xfrm>
            <a:off x="228600" y="190500"/>
            <a:ext cx="8610600" cy="1066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Training and Tracking</a:t>
            </a:r>
            <a:endParaRPr/>
          </a:p>
        </p:txBody>
      </p:sp>
      <p:sp>
        <p:nvSpPr>
          <p:cNvPr id="480" name="Google Shape;480;g11ce9261ae9_1_7"/>
          <p:cNvSpPr txBox="1">
            <a:spLocks noGrp="1"/>
          </p:cNvSpPr>
          <p:nvPr>
            <p:ph type="body" idx="1"/>
          </p:nvPr>
        </p:nvSpPr>
        <p:spPr>
          <a:xfrm>
            <a:off x="228600" y="997525"/>
            <a:ext cx="8834100" cy="5193600"/>
          </a:xfrm>
          <a:prstGeom prst="rect">
            <a:avLst/>
          </a:prstGeom>
        </p:spPr>
        <p:txBody>
          <a:bodyPr spcFirstLastPara="1" wrap="square" lIns="91425" tIns="45700" rIns="91425" bIns="45700" anchor="t" anchorCtr="0">
            <a:noAutofit/>
          </a:bodyPr>
          <a:lstStyle/>
          <a:p>
            <a:pPr marL="342900" lvl="0" indent="-342900" algn="l" rtl="0">
              <a:lnSpc>
                <a:spcPct val="150000"/>
              </a:lnSpc>
              <a:spcBef>
                <a:spcPts val="0"/>
              </a:spcBef>
              <a:spcAft>
                <a:spcPts val="0"/>
              </a:spcAft>
              <a:buSzPts val="1700"/>
              <a:buChar char="■"/>
            </a:pPr>
            <a:r>
              <a:rPr lang="en-US" sz="1700" dirty="0"/>
              <a:t>2 Phases</a:t>
            </a:r>
            <a:endParaRPr sz="1700" dirty="0"/>
          </a:p>
          <a:p>
            <a:pPr marL="914400" lvl="1" indent="-336550" algn="l" rtl="0">
              <a:lnSpc>
                <a:spcPct val="150000"/>
              </a:lnSpc>
              <a:spcBef>
                <a:spcPts val="0"/>
              </a:spcBef>
              <a:spcAft>
                <a:spcPts val="0"/>
              </a:spcAft>
              <a:buSzPts val="1700"/>
              <a:buChar char="❑"/>
            </a:pPr>
            <a:r>
              <a:rPr lang="en-US" sz="1700" dirty="0"/>
              <a:t>Training</a:t>
            </a:r>
            <a:endParaRPr sz="1700" dirty="0"/>
          </a:p>
          <a:p>
            <a:pPr marL="1371600" lvl="2" indent="-336548" algn="l" rtl="0">
              <a:lnSpc>
                <a:spcPct val="150000"/>
              </a:lnSpc>
              <a:spcBef>
                <a:spcPts val="0"/>
              </a:spcBef>
              <a:spcAft>
                <a:spcPts val="0"/>
              </a:spcAft>
              <a:buSzPts val="1700"/>
              <a:buChar char="■"/>
            </a:pPr>
            <a:r>
              <a:rPr lang="en-US" sz="1700" dirty="0"/>
              <a:t>For each distinct space in the area of interest</a:t>
            </a:r>
            <a:endParaRPr sz="1700" dirty="0"/>
          </a:p>
          <a:p>
            <a:pPr marL="1828800" lvl="3" indent="-336550" algn="l" rtl="0">
              <a:lnSpc>
                <a:spcPct val="150000"/>
              </a:lnSpc>
              <a:spcBef>
                <a:spcPts val="0"/>
              </a:spcBef>
              <a:spcAft>
                <a:spcPts val="0"/>
              </a:spcAft>
              <a:buSzPts val="1700"/>
              <a:buChar char="❑"/>
            </a:pPr>
            <a:r>
              <a:rPr lang="en-US" sz="1700" dirty="0"/>
              <a:t>1 Tag is Moved Around</a:t>
            </a:r>
            <a:endParaRPr sz="1700" dirty="0"/>
          </a:p>
          <a:p>
            <a:pPr marL="1828800" lvl="3" indent="-336550" algn="l" rtl="0">
              <a:lnSpc>
                <a:spcPct val="150000"/>
              </a:lnSpc>
              <a:spcBef>
                <a:spcPts val="0"/>
              </a:spcBef>
              <a:spcAft>
                <a:spcPts val="0"/>
              </a:spcAft>
              <a:buSzPts val="1700"/>
              <a:buChar char="❑"/>
            </a:pPr>
            <a:r>
              <a:rPr lang="en-US" sz="1700" dirty="0"/>
              <a:t>Every 2 seconds, Range Data for that Tag is sent from each Anchor to the Raspberry Pi</a:t>
            </a:r>
            <a:endParaRPr sz="1700" dirty="0"/>
          </a:p>
          <a:p>
            <a:pPr marL="1828800" lvl="3" indent="-336550" algn="l" rtl="0">
              <a:lnSpc>
                <a:spcPct val="150000"/>
              </a:lnSpc>
              <a:spcBef>
                <a:spcPts val="0"/>
              </a:spcBef>
              <a:spcAft>
                <a:spcPts val="0"/>
              </a:spcAft>
              <a:buSzPts val="1700"/>
              <a:buChar char="❑"/>
            </a:pPr>
            <a:r>
              <a:rPr lang="en-US" sz="1700" dirty="0"/>
              <a:t>Saved to a CSV File</a:t>
            </a:r>
            <a:endParaRPr sz="1700" dirty="0"/>
          </a:p>
          <a:p>
            <a:pPr marL="1371600" lvl="2" indent="-336548" algn="l" rtl="0">
              <a:lnSpc>
                <a:spcPct val="150000"/>
              </a:lnSpc>
              <a:spcBef>
                <a:spcPts val="0"/>
              </a:spcBef>
              <a:spcAft>
                <a:spcPts val="0"/>
              </a:spcAft>
              <a:buSzPts val="1700"/>
              <a:buChar char="■"/>
            </a:pPr>
            <a:r>
              <a:rPr lang="en-US" sz="1700" dirty="0"/>
              <a:t>Result is a CSV File for each space or room, filled with characteristic range data</a:t>
            </a:r>
            <a:endParaRPr sz="1700" dirty="0"/>
          </a:p>
          <a:p>
            <a:pPr marL="1371600" lvl="2" indent="-336548" algn="l" rtl="0">
              <a:lnSpc>
                <a:spcPct val="150000"/>
              </a:lnSpc>
              <a:spcBef>
                <a:spcPts val="0"/>
              </a:spcBef>
              <a:spcAft>
                <a:spcPts val="0"/>
              </a:spcAft>
              <a:buSzPts val="1700"/>
              <a:buChar char="■"/>
            </a:pPr>
            <a:r>
              <a:rPr lang="en-US" sz="1700" dirty="0" err="1"/>
              <a:t>RandomForest</a:t>
            </a:r>
            <a:r>
              <a:rPr lang="en-US" sz="1700" dirty="0"/>
              <a:t> Classifier</a:t>
            </a:r>
            <a:endParaRPr sz="1700" dirty="0"/>
          </a:p>
          <a:p>
            <a:pPr marL="1828800" lvl="3" indent="-336550" algn="l" rtl="0">
              <a:lnSpc>
                <a:spcPct val="150000"/>
              </a:lnSpc>
              <a:spcBef>
                <a:spcPts val="0"/>
              </a:spcBef>
              <a:spcAft>
                <a:spcPts val="0"/>
              </a:spcAft>
              <a:buSzPts val="1700"/>
              <a:buChar char="❑"/>
            </a:pPr>
            <a:r>
              <a:rPr lang="en-US" sz="1700" dirty="0"/>
              <a:t>Fast, Lightweight and Simple</a:t>
            </a:r>
            <a:endParaRPr sz="1700" dirty="0"/>
          </a:p>
        </p:txBody>
      </p:sp>
      <p:sp>
        <p:nvSpPr>
          <p:cNvPr id="481" name="Google Shape;481;g11ce9261ae9_1_7"/>
          <p:cNvSpPr txBox="1">
            <a:spLocks noGrp="1"/>
          </p:cNvSpPr>
          <p:nvPr>
            <p:ph type="sldNum" idx="12"/>
          </p:nvPr>
        </p:nvSpPr>
        <p:spPr>
          <a:xfrm>
            <a:off x="6777038" y="6318250"/>
            <a:ext cx="21336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600"/>
              <a:buFont typeface="Arial"/>
              <a:buNone/>
            </a:pPr>
            <a:fld id="{00000000-1234-1234-1234-123412341234}" type="slidenum">
              <a:rPr lang="en-US"/>
              <a:t>9</a:t>
            </a:fld>
            <a:endParaRPr/>
          </a:p>
        </p:txBody>
      </p:sp>
      <p:pic>
        <p:nvPicPr>
          <p:cNvPr id="2" name="Recorded Sound">
            <a:hlinkClick r:id="" action="ppaction://media"/>
            <a:extLst>
              <a:ext uri="{FF2B5EF4-FFF2-40B4-BE49-F238E27FC236}">
                <a16:creationId xmlns:a16="http://schemas.microsoft.com/office/drawing/2014/main" id="{4F560C0C-CF30-1AA1-5AB8-AE00757B70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32800" y="6051488"/>
            <a:ext cx="406400" cy="4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3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238</TotalTime>
  <Words>1489</Words>
  <Application>Microsoft Office PowerPoint</Application>
  <PresentationFormat>On-screen Show (4:3)</PresentationFormat>
  <Paragraphs>189</Paragraphs>
  <Slides>16</Slides>
  <Notes>16</Notes>
  <HiddenSlides>0</HiddenSlides>
  <MMClips>16</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16</vt:i4>
      </vt:variant>
    </vt:vector>
  </HeadingPairs>
  <TitlesOfParts>
    <vt:vector size="25" baseType="lpstr">
      <vt:lpstr>Times New Roman</vt:lpstr>
      <vt:lpstr>Barlow Light</vt:lpstr>
      <vt:lpstr>Tahoma</vt:lpstr>
      <vt:lpstr>Calibri</vt:lpstr>
      <vt:lpstr>Garamond</vt:lpstr>
      <vt:lpstr>Arial</vt:lpstr>
      <vt:lpstr>Noto Sans Symbols</vt:lpstr>
      <vt:lpstr>Office Theme</vt:lpstr>
      <vt:lpstr>Edge</vt:lpstr>
      <vt:lpstr>PowerPoint Presentation</vt:lpstr>
      <vt:lpstr>PowerPoint Presentation</vt:lpstr>
      <vt:lpstr>PowerPoint Presentation</vt:lpstr>
      <vt:lpstr>Sensing, Computer, &amp; Communication Requirement</vt:lpstr>
      <vt:lpstr>Project Hardware Components</vt:lpstr>
      <vt:lpstr>Cloud Computing and Analytic Services</vt:lpstr>
      <vt:lpstr>Range Sensing Technology</vt:lpstr>
      <vt:lpstr>Range Sensing System</vt:lpstr>
      <vt:lpstr>Training and Tracking</vt:lpstr>
      <vt:lpstr>Training and Tracking</vt:lpstr>
      <vt:lpstr>Advantages of Machine Learning</vt:lpstr>
      <vt:lpstr>RFID Login and User tracking</vt:lpstr>
      <vt:lpstr>Mobile Interfacing Capability</vt:lpstr>
      <vt:lpstr>User Application</vt:lpstr>
      <vt:lpstr>Improvements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Onur Mutlu</dc:creator>
  <cp:lastModifiedBy>Conor King</cp:lastModifiedBy>
  <cp:revision>15</cp:revision>
  <dcterms:created xsi:type="dcterms:W3CDTF">2010-08-23T19:09:31Z</dcterms:created>
  <dcterms:modified xsi:type="dcterms:W3CDTF">2022-06-02T19:54:51Z</dcterms:modified>
</cp:coreProperties>
</file>